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"/>
  </p:notesMasterIdLst>
  <p:sldIdLst>
    <p:sldId id="2007579570" r:id="rId2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0202"/>
    <a:srgbClr val="A0CC73"/>
    <a:srgbClr val="EF5D5E"/>
    <a:srgbClr val="006241"/>
    <a:srgbClr val="7CD6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-18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275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8E93DB-279F-46E2-BC73-B7986134CDED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9925"/>
            <a:ext cx="5619750" cy="36655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0BBF24-1BA8-46E6-A517-B0845292E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443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F18B1D-69DD-4A66-B35B-F9AA884E64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909201D2-3412-FB4D-BB2C-6A9668F528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635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2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jpeg"/><Relationship Id="rId4" Type="http://schemas.openxmlformats.org/officeDocument/2006/relationships/image" Target="../media/image12.sv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851694"/>
            <a:ext cx="10515600" cy="2387600"/>
          </a:xfrm>
        </p:spPr>
        <p:txBody>
          <a:bodyPr anchor="b">
            <a:noAutofit/>
          </a:bodyPr>
          <a:lstStyle>
            <a:lvl1pPr algn="ctr">
              <a:defRPr sz="3300" b="1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AA90A2-CF74-EF16-81EC-4D96348972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331369"/>
            <a:ext cx="10515600" cy="1655762"/>
          </a:xfrm>
        </p:spPr>
        <p:txBody>
          <a:bodyPr>
            <a:no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B761A1C-7C20-BC0E-2F04-0496293FA6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4987133"/>
            <a:ext cx="12192000" cy="1939033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2DD2F7C0-E654-F5A4-6690-D96025DC31A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67851" y="5698469"/>
            <a:ext cx="33909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406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63119-7D9E-908A-C53F-7E6FDC901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006140"/>
                </a:solidFill>
              </a:rPr>
              <a:t>THE CLARA ABBOTT FOUNDATION</a:t>
            </a:r>
            <a:endParaRPr lang="en-US" dirty="0">
              <a:solidFill>
                <a:srgbClr val="00614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5CFE31-7E37-A1E7-3C44-3D2819272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006140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61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196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5F46412-918F-4298-2723-D85C730AF6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2970"/>
          <a:stretch/>
        </p:blipFill>
        <p:spPr>
          <a:xfrm flipH="1">
            <a:off x="-19051" y="5750444"/>
            <a:ext cx="12211051" cy="1107556"/>
          </a:xfrm>
          <a:prstGeom prst="rect">
            <a:avLst/>
          </a:prstGeom>
        </p:spPr>
      </p:pic>
      <p:sp>
        <p:nvSpPr>
          <p:cNvPr id="9" name="Footer Placeholder 9">
            <a:extLst>
              <a:ext uri="{FF2B5EF4-FFF2-40B4-BE49-F238E27FC236}">
                <a16:creationId xmlns:a16="http://schemas.microsoft.com/office/drawing/2014/main" id="{BE16F728-9C47-2834-B806-6C892566C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2"/>
            <a:ext cx="41148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THE CLARA ABBOTT FOUNDATION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5B9FADD4-3FEC-06B0-7A83-70AECA26F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FFFFFF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itle 7">
            <a:extLst>
              <a:ext uri="{FF2B5EF4-FFF2-40B4-BE49-F238E27FC236}">
                <a16:creationId xmlns:a16="http://schemas.microsoft.com/office/drawing/2014/main" id="{5248F8E2-F383-9A9C-E81E-57DD23322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020FFFD-E099-3C38-D045-416AEDDD5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88294"/>
          </a:xfrm>
        </p:spPr>
        <p:txBody>
          <a:bodyPr>
            <a:noAutofit/>
          </a:bodyPr>
          <a:lstStyle>
            <a:lvl1pPr>
              <a:lnSpc>
                <a:spcPts val="1800"/>
              </a:lnSpc>
              <a:defRPr/>
            </a:lvl1pPr>
            <a:lvl2pPr>
              <a:lnSpc>
                <a:spcPts val="1800"/>
              </a:lnSpc>
              <a:defRPr/>
            </a:lvl2pPr>
            <a:lvl3pPr>
              <a:lnSpc>
                <a:spcPts val="1800"/>
              </a:lnSpc>
              <a:defRPr/>
            </a:lvl3pPr>
            <a:lvl4pPr>
              <a:lnSpc>
                <a:spcPts val="1800"/>
              </a:lnSpc>
              <a:defRPr/>
            </a:lvl4pPr>
            <a:lvl5pPr>
              <a:lnSpc>
                <a:spcPts val="18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22280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43559-0C6E-FADB-40E3-471FF6166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6088495" cy="2852737"/>
          </a:xfrm>
        </p:spPr>
        <p:txBody>
          <a:bodyPr anchor="b">
            <a:noAutofit/>
          </a:bodyPr>
          <a:lstStyle>
            <a:lvl1pPr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367E6E-1957-0383-CB34-0B71B8B43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6088495" cy="1500187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90DA6A-90A2-682B-CCA1-4D6DECE81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2"/>
            <a:ext cx="41148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THE CLARA ABBOTT FOUNDATION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7AF5E-43A5-5836-2329-AB577FDDA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4308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FFFFFF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7279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43559-0C6E-FADB-40E3-471FF6166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6088495" cy="2852737"/>
          </a:xfrm>
        </p:spPr>
        <p:txBody>
          <a:bodyPr anchor="b">
            <a:noAutofit/>
          </a:bodyPr>
          <a:lstStyle>
            <a:lvl1pPr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367E6E-1957-0383-CB34-0B71B8B43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6088495" cy="1500187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90DA6A-90A2-682B-CCA1-4D6DECE81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2"/>
            <a:ext cx="41148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FCB72"/>
                </a:solidFill>
              </a:rPr>
              <a:t>THE CLARA ABBOTT FOUNDATION</a:t>
            </a:r>
            <a:endParaRPr lang="en-US" dirty="0">
              <a:solidFill>
                <a:srgbClr val="9FCB7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7AF5E-43A5-5836-2329-AB577FDDA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4308" y="6356352"/>
            <a:ext cx="27432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FCB72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9FCB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0228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C40B83-BEBD-CB36-3FA4-7792E69686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429002"/>
            <a:ext cx="12192000" cy="504679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7369301-FFCC-6218-AF0A-1F9A75F42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38959"/>
            <a:ext cx="6026151" cy="2852737"/>
          </a:xfrm>
        </p:spPr>
        <p:txBody>
          <a:bodyPr anchor="b"/>
          <a:lstStyle>
            <a:lvl1pPr>
              <a:defRPr sz="4500" baseline="0"/>
            </a:lvl1pPr>
          </a:lstStyle>
          <a:p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498CF43-7746-91AD-B6A8-D0EFDB57C5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5"/>
            <a:ext cx="3246989" cy="77491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Subhead here</a:t>
            </a:r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452DBC53-EAF4-A25F-B1E6-C25F21648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4308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FFFFFF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11D85041-AD37-2F7F-C1EE-374115774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2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THE CLARA ABBOTT FOUNDATION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0135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CE794C8-29A4-E10E-9FA7-AD1D5B7237CA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94552B-C541-F96F-0BAE-B21703D0D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THE CLARA ABBOTT FOUNDATION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63BD7E-3B53-0B77-94D6-64B6157CA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BA5D293-F913-B51C-A95D-8B0DD7454D3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9" y="2057400"/>
            <a:ext cx="4482839" cy="3811588"/>
          </a:xfrm>
        </p:spPr>
        <p:txBody>
          <a:bodyPr>
            <a:noAutofit/>
          </a:bodyPr>
          <a:lstStyle>
            <a:lvl1pPr>
              <a:defRPr sz="1350" baseline="0"/>
            </a:lvl1pPr>
          </a:lstStyle>
          <a:p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Venienihil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illibus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dolorem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poritiis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este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offictatem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ipsaper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sperepel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et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militectis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nate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ped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unt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remque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necatur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?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Ibusam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dolorese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rem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harum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con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possim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ipsanimus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dolorro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ium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quibus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aut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ipsam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re sitio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tet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mi,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aut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ipist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invenimus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reribus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corumquid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moluptat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. </a:t>
            </a:r>
          </a:p>
          <a:p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Ota vent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faccaturit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fugiaspe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sedissus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maio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debis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mil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magniaspelit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doluptatur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simuscillam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, site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pere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consequat</a:t>
            </a:r>
            <a:endParaRPr lang="en-US" dirty="0">
              <a:solidFill>
                <a:schemeClr val="bg1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0F260E-2FAC-3BD5-8CE5-B335966BD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488158"/>
            <a:ext cx="4482839" cy="1325563"/>
          </a:xfrm>
        </p:spPr>
        <p:txBody>
          <a:bodyPr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51707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A5F6D-AC75-AA14-7B70-C6AF165C1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58C8F-D5B5-2CC5-AC14-97488CFCC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100E0E"/>
                </a:solidFill>
              </a:defRPr>
            </a:lvl1pPr>
            <a:lvl2pPr>
              <a:defRPr>
                <a:solidFill>
                  <a:srgbClr val="100E0E"/>
                </a:solidFill>
              </a:defRPr>
            </a:lvl2pPr>
            <a:lvl3pPr>
              <a:defRPr>
                <a:solidFill>
                  <a:srgbClr val="100E0E"/>
                </a:solidFill>
              </a:defRPr>
            </a:lvl3pPr>
            <a:lvl4pPr>
              <a:defRPr>
                <a:solidFill>
                  <a:srgbClr val="100E0E"/>
                </a:solidFill>
              </a:defRPr>
            </a:lvl4pPr>
            <a:lvl5pPr>
              <a:defRPr>
                <a:solidFill>
                  <a:srgbClr val="100E0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63119-7D9E-908A-C53F-7E6FDC901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5CFE31-7E37-A1E7-3C44-3D2819272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3836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A5F6D-AC75-AA14-7B70-C6AF165C1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58C8F-D5B5-2CC5-AC14-97488CFCC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100E0E"/>
                </a:solidFill>
              </a:defRPr>
            </a:lvl1pPr>
            <a:lvl2pPr>
              <a:defRPr>
                <a:solidFill>
                  <a:srgbClr val="100E0E"/>
                </a:solidFill>
              </a:defRPr>
            </a:lvl2pPr>
            <a:lvl3pPr>
              <a:defRPr>
                <a:solidFill>
                  <a:srgbClr val="100E0E"/>
                </a:solidFill>
              </a:defRPr>
            </a:lvl3pPr>
            <a:lvl4pPr>
              <a:defRPr>
                <a:solidFill>
                  <a:srgbClr val="100E0E"/>
                </a:solidFill>
              </a:defRPr>
            </a:lvl4pPr>
            <a:lvl5pPr>
              <a:defRPr>
                <a:solidFill>
                  <a:srgbClr val="100E0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63119-7D9E-908A-C53F-7E6FDC901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5CFE31-7E37-A1E7-3C44-3D2819272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570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AD063-30EE-BEA2-DCA9-A72406ED0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9C2B7-4C09-316A-2A49-1319157403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Autofit/>
          </a:bodyPr>
          <a:lstStyle>
            <a:lvl1pPr>
              <a:defRPr>
                <a:solidFill>
                  <a:srgbClr val="100E0E"/>
                </a:solidFill>
              </a:defRPr>
            </a:lvl1pPr>
            <a:lvl2pPr>
              <a:defRPr>
                <a:solidFill>
                  <a:srgbClr val="100E0E"/>
                </a:solidFill>
              </a:defRPr>
            </a:lvl2pPr>
            <a:lvl3pPr>
              <a:defRPr>
                <a:solidFill>
                  <a:srgbClr val="100E0E"/>
                </a:solidFill>
              </a:defRPr>
            </a:lvl3pPr>
            <a:lvl4pPr>
              <a:defRPr>
                <a:solidFill>
                  <a:srgbClr val="100E0E"/>
                </a:solidFill>
              </a:defRPr>
            </a:lvl4pPr>
            <a:lvl5pPr>
              <a:defRPr>
                <a:solidFill>
                  <a:srgbClr val="100E0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C542E7-7F0A-D64D-2CCB-595E1A73C6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Autofit/>
          </a:bodyPr>
          <a:lstStyle>
            <a:lvl1pPr>
              <a:defRPr>
                <a:solidFill>
                  <a:srgbClr val="100E0E"/>
                </a:solidFill>
              </a:defRPr>
            </a:lvl1pPr>
            <a:lvl2pPr>
              <a:defRPr>
                <a:solidFill>
                  <a:srgbClr val="100E0E"/>
                </a:solidFill>
              </a:defRPr>
            </a:lvl2pPr>
            <a:lvl3pPr>
              <a:defRPr>
                <a:solidFill>
                  <a:srgbClr val="100E0E"/>
                </a:solidFill>
              </a:defRPr>
            </a:lvl3pPr>
            <a:lvl4pPr>
              <a:defRPr>
                <a:solidFill>
                  <a:srgbClr val="100E0E"/>
                </a:solidFill>
              </a:defRPr>
            </a:lvl4pPr>
            <a:lvl5pPr>
              <a:defRPr>
                <a:solidFill>
                  <a:srgbClr val="100E0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9CD0BF-6254-DC0F-DC23-29C938C49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6E97F0-65EE-10B5-3F5D-26F9D65C8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1FCB51B-149E-BF38-1D02-F17A91C256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800" y="1364398"/>
            <a:ext cx="10332720" cy="5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7143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CEBCE-D5D5-9977-100C-52DE2FA50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88ECBE-5036-FB67-42BA-247059A72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1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C0E8C7-7001-5305-0829-9D67E5DD94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>
            <a:noAutofit/>
          </a:bodyPr>
          <a:lstStyle>
            <a:lvl1pPr>
              <a:defRPr>
                <a:solidFill>
                  <a:srgbClr val="100E0E"/>
                </a:solidFill>
              </a:defRPr>
            </a:lvl1pPr>
            <a:lvl2pPr>
              <a:defRPr>
                <a:solidFill>
                  <a:srgbClr val="100E0E"/>
                </a:solidFill>
              </a:defRPr>
            </a:lvl2pPr>
            <a:lvl3pPr>
              <a:defRPr>
                <a:solidFill>
                  <a:srgbClr val="100E0E"/>
                </a:solidFill>
              </a:defRPr>
            </a:lvl3pPr>
            <a:lvl4pPr>
              <a:defRPr>
                <a:solidFill>
                  <a:srgbClr val="100E0E"/>
                </a:solidFill>
              </a:defRPr>
            </a:lvl4pPr>
            <a:lvl5pPr>
              <a:defRPr>
                <a:solidFill>
                  <a:srgbClr val="100E0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70A3F5-CFEE-3EC0-FD7D-A6BB377CF2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1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63F169-692B-E22E-739C-7098D58A1B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>
            <a:noAutofit/>
          </a:bodyPr>
          <a:lstStyle>
            <a:lvl1pPr>
              <a:defRPr>
                <a:solidFill>
                  <a:srgbClr val="100E0E"/>
                </a:solidFill>
              </a:defRPr>
            </a:lvl1pPr>
            <a:lvl2pPr>
              <a:defRPr>
                <a:solidFill>
                  <a:srgbClr val="100E0E"/>
                </a:solidFill>
              </a:defRPr>
            </a:lvl2pPr>
            <a:lvl3pPr>
              <a:defRPr>
                <a:solidFill>
                  <a:srgbClr val="100E0E"/>
                </a:solidFill>
              </a:defRPr>
            </a:lvl3pPr>
            <a:lvl4pPr>
              <a:defRPr>
                <a:solidFill>
                  <a:srgbClr val="100E0E"/>
                </a:solidFill>
              </a:defRPr>
            </a:lvl4pPr>
            <a:lvl5pPr>
              <a:defRPr>
                <a:solidFill>
                  <a:srgbClr val="100E0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4E068D-623E-25D2-236B-53FC504F5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64AEEE-8045-EC81-8C28-3BFFA748A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3EFB0E-B69F-66C3-87D0-6FFDB06EA1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800" y="1364398"/>
            <a:ext cx="10332720" cy="5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89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851694"/>
            <a:ext cx="10515600" cy="2387600"/>
          </a:xfrm>
        </p:spPr>
        <p:txBody>
          <a:bodyPr anchor="b">
            <a:noAutofit/>
          </a:bodyPr>
          <a:lstStyle>
            <a:lvl1pPr algn="ctr">
              <a:defRPr sz="3300" b="1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AA90A2-CF74-EF16-81EC-4D96348972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331369"/>
            <a:ext cx="10515600" cy="1655762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603B66F-3879-19E6-AE45-C56F7DBC1A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00551" y="5593556"/>
            <a:ext cx="33909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9080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CEBCE-D5D5-9977-100C-52DE2FA50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88ECBE-5036-FB67-42BA-247059A72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1637" y="2306252"/>
            <a:ext cx="3040235" cy="823912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C0E8C7-7001-5305-0829-9D67E5DD94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1637" y="3130164"/>
            <a:ext cx="3040235" cy="2437628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4E068D-623E-25D2-236B-53FC504F5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64AEEE-8045-EC81-8C28-3BFFA748A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046F806-7E03-451A-2184-E622208F685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1529" y="2306252"/>
            <a:ext cx="3040235" cy="823912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04DB1D29-E44F-16F2-5D8A-A0B50B06BDDB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571529" y="3130164"/>
            <a:ext cx="3040235" cy="2437628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F437C77-49BB-327C-0E3E-63069510B602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031421" y="2306252"/>
            <a:ext cx="3040235" cy="823912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9371D538-6EAB-E9C4-2D37-46B80661C906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31421" y="3130164"/>
            <a:ext cx="3040235" cy="2437628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F667251-9507-85ED-00EC-C6FD25B779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800" y="1364398"/>
            <a:ext cx="10332720" cy="5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1887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ED3E2-EF5F-C1EE-58AF-0F0181FD4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B25FEF-1002-5A5E-CEA0-91F0ADECF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9E5F4B-4B6F-968E-EAB5-AFB02360D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9AB58D-B0CB-07C7-77FF-C909220E68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800" y="1364398"/>
            <a:ext cx="10332720" cy="5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9624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83101F8-7BC4-49ED-B461-9F294BC6D1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975" y="2526984"/>
            <a:ext cx="4718051" cy="1133475"/>
          </a:xfrm>
        </p:spPr>
        <p:txBody>
          <a:bodyPr anchor="b">
            <a:noAutofit/>
          </a:bodyPr>
          <a:lstStyle>
            <a:lvl1pPr algn="ctr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C1A4D67-9F0C-C523-BAF8-9A724BE1BB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81500" y="5492230"/>
            <a:ext cx="34290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20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B7E30CC-D12F-44EC-82E7-DA4CA5CB7D8C}"/>
              </a:ext>
            </a:extLst>
          </p:cNvPr>
          <p:cNvSpPr/>
          <p:nvPr userDrawn="1"/>
        </p:nvSpPr>
        <p:spPr>
          <a:xfrm>
            <a:off x="1" y="0"/>
            <a:ext cx="562983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9712" y="851694"/>
            <a:ext cx="4953000" cy="2387600"/>
          </a:xfrm>
        </p:spPr>
        <p:txBody>
          <a:bodyPr anchor="b">
            <a:noAutofit/>
          </a:bodyPr>
          <a:lstStyle>
            <a:lvl1pPr algn="l">
              <a:defRPr sz="3300" b="1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AA90A2-CF74-EF16-81EC-4D96348972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9713" y="3331369"/>
            <a:ext cx="4791635" cy="1655762"/>
          </a:xfrm>
        </p:spPr>
        <p:txBody>
          <a:bodyPr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36378E9-DDF5-4E55-FA35-6905E6C804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1" y="5509815"/>
            <a:ext cx="3390900" cy="8255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8762DDE5-E12C-E49C-1978-7F412E3B53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2362200" y="2857746"/>
            <a:ext cx="6858000" cy="114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738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9712" y="851694"/>
            <a:ext cx="4953000" cy="2387600"/>
          </a:xfrm>
        </p:spPr>
        <p:txBody>
          <a:bodyPr anchor="b">
            <a:noAutofit/>
          </a:bodyPr>
          <a:lstStyle>
            <a:lvl1pPr algn="l">
              <a:defRPr sz="3300" b="1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AA90A2-CF74-EF16-81EC-4D96348972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9713" y="3331369"/>
            <a:ext cx="4791635" cy="1655762"/>
          </a:xfrm>
        </p:spPr>
        <p:txBody>
          <a:bodyPr>
            <a:noAutofit/>
          </a:bodyPr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41A1D3F-9B76-CDD4-F9D5-C9210188C0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5509815"/>
            <a:ext cx="34290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419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een, plant, colorful, decorated&#10;&#10;Description automatically generated">
            <a:extLst>
              <a:ext uri="{FF2B5EF4-FFF2-40B4-BE49-F238E27FC236}">
                <a16:creationId xmlns:a16="http://schemas.microsoft.com/office/drawing/2014/main" id="{F6BEBBBD-3E0A-1D35-E52E-D64BEE8160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280" y="376972"/>
            <a:ext cx="11521440" cy="61040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000" y="718811"/>
            <a:ext cx="5562600" cy="751819"/>
          </a:xfrm>
        </p:spPr>
        <p:txBody>
          <a:bodyPr anchor="t">
            <a:normAutofit/>
          </a:bodyPr>
          <a:lstStyle>
            <a:lvl1pPr algn="l">
              <a:defRPr sz="3000" b="1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826E654-409B-1608-174E-CB6BA947FB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5000" y="5237491"/>
            <a:ext cx="34290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7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een, plant, decorated, colorful&#10;&#10;Description automatically generated">
            <a:extLst>
              <a:ext uri="{FF2B5EF4-FFF2-40B4-BE49-F238E27FC236}">
                <a16:creationId xmlns:a16="http://schemas.microsoft.com/office/drawing/2014/main" id="{9B89D87B-36CA-5D38-A52B-9B86BD4A6B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955" y="377170"/>
            <a:ext cx="11518091" cy="61036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940" y="746783"/>
            <a:ext cx="5562600" cy="751819"/>
          </a:xfrm>
        </p:spPr>
        <p:txBody>
          <a:bodyPr anchor="t">
            <a:normAutofit/>
          </a:bodyPr>
          <a:lstStyle>
            <a:lvl1pPr algn="l">
              <a:defRPr sz="3000" b="1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826E654-409B-1608-174E-CB6BA947FB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2940" y="5298419"/>
            <a:ext cx="34290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661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olorful, decorated&#10;&#10;Description automatically generated">
            <a:extLst>
              <a:ext uri="{FF2B5EF4-FFF2-40B4-BE49-F238E27FC236}">
                <a16:creationId xmlns:a16="http://schemas.microsoft.com/office/drawing/2014/main" id="{A9D9EA07-F350-03AB-854A-0A7D83DFD9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335280" y="297427"/>
            <a:ext cx="11521440" cy="486236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D13A2128-AB26-0C3C-DA00-9310B0A47D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5280" y="4340647"/>
            <a:ext cx="11521440" cy="18323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4545" y="5858241"/>
            <a:ext cx="5335155" cy="702332"/>
          </a:xfrm>
        </p:spPr>
        <p:txBody>
          <a:bodyPr anchor="ctr">
            <a:noAutofit/>
          </a:bodyPr>
          <a:lstStyle>
            <a:lvl1pPr algn="r">
              <a:defRPr sz="3000" b="1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AB0AB06-0A78-C5EC-7B70-3D50898A840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2299" y="5547329"/>
            <a:ext cx="33909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607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een, plant, colorful, decorated&#10;&#10;Description automatically generated">
            <a:extLst>
              <a:ext uri="{FF2B5EF4-FFF2-40B4-BE49-F238E27FC236}">
                <a16:creationId xmlns:a16="http://schemas.microsoft.com/office/drawing/2014/main" id="{4B0F5686-B1A4-5E8C-97F0-DBC5CC9B32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315" y="452885"/>
            <a:ext cx="11391172" cy="36420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807" y="5772336"/>
            <a:ext cx="5335155" cy="702332"/>
          </a:xfrm>
        </p:spPr>
        <p:txBody>
          <a:bodyPr anchor="b">
            <a:noAutofit/>
          </a:bodyPr>
          <a:lstStyle>
            <a:lvl1pPr algn="l">
              <a:defRPr sz="3000" b="1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67E6198-A71B-7B09-55B3-95FF6068EA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9608" y="2555073"/>
            <a:ext cx="11510587" cy="1830660"/>
          </a:xfrm>
          <a:prstGeom prst="rect">
            <a:avLst/>
          </a:prstGeom>
        </p:spPr>
      </p:pic>
      <p:pic>
        <p:nvPicPr>
          <p:cNvPr id="8" name="Picture 7" descr="A close-up of a sign&#10;&#10;Description automatically generated with low confidence">
            <a:extLst>
              <a:ext uri="{FF2B5EF4-FFF2-40B4-BE49-F238E27FC236}">
                <a16:creationId xmlns:a16="http://schemas.microsoft.com/office/drawing/2014/main" id="{E803D332-B80F-ABC6-CD66-2A0B30E5311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439" y="5567129"/>
            <a:ext cx="2877048" cy="70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136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63119-7D9E-908A-C53F-7E6FDC901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THE CLARA ABBOTT FOUNDATION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5CFE31-7E37-A1E7-3C44-3D2819272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FFFFFF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7915E92-018A-36DE-9085-F56EB4628F89}"/>
              </a:ext>
            </a:extLst>
          </p:cNvPr>
          <p:cNvSpPr txBox="1">
            <a:spLocks/>
          </p:cNvSpPr>
          <p:nvPr userDrawn="1"/>
        </p:nvSpPr>
        <p:spPr>
          <a:xfrm>
            <a:off x="831851" y="4224339"/>
            <a:ext cx="2921284" cy="58303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9FCB7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Attribute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606E15-F047-74F4-EDD6-46CAEE05BA03}"/>
              </a:ext>
            </a:extLst>
          </p:cNvPr>
          <p:cNvSpPr txBox="1"/>
          <p:nvPr userDrawn="1"/>
        </p:nvSpPr>
        <p:spPr>
          <a:xfrm>
            <a:off x="838200" y="2754746"/>
            <a:ext cx="9958755" cy="133882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Quote or pullout phrase: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Venienihil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illibus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dolorem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poritiis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este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offictatem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ipsaper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sperepel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et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militectis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nate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ped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unt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remque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necatur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Ibusam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dolorese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rem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harum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con. </a:t>
            </a:r>
          </a:p>
        </p:txBody>
      </p:sp>
    </p:spTree>
    <p:extLst>
      <p:ext uri="{BB962C8B-B14F-4D97-AF65-F5344CB8AC3E}">
        <p14:creationId xmlns:p14="http://schemas.microsoft.com/office/powerpoint/2010/main" val="3397688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0376EA-3C54-591E-52E7-8B4DA6DCC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18BCB3-9D88-5587-ED2C-AC17FED33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759271-2CF4-C1EC-47BE-A62DFCCE08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367AE-8C9B-920C-991F-D4D35D0F3C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186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i="0" kern="1200" baseline="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171450" indent="-171450" algn="l" defTabSz="685800" rtl="0" eaLnBrk="1" latinLnBrk="0" hangingPunct="1">
        <a:lnSpc>
          <a:spcPts val="18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bg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514350" indent="-171450" algn="l" defTabSz="685800" rtl="0" eaLnBrk="1" latinLnBrk="0" hangingPunct="1">
        <a:lnSpc>
          <a:spcPts val="18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857250" indent="-171450" algn="l" defTabSz="685800" rtl="0" eaLnBrk="1" latinLnBrk="0" hangingPunct="1">
        <a:lnSpc>
          <a:spcPts val="18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200150" indent="-171450" algn="l" defTabSz="685800" rtl="0" eaLnBrk="1" latinLnBrk="0" hangingPunct="1">
        <a:lnSpc>
          <a:spcPts val="18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1543050" indent="-171450" algn="l" defTabSz="685800" rtl="0" eaLnBrk="1" latinLnBrk="0" hangingPunct="1">
        <a:lnSpc>
          <a:spcPts val="18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20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1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7CF23-945A-4440-AEB5-3EF0C70D66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b="0" dirty="0"/>
              <a:t>How do we help?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C32CE51-8E42-4964-BCD7-723DA847BF3A}"/>
              </a:ext>
            </a:extLst>
          </p:cNvPr>
          <p:cNvSpPr txBox="1">
            <a:spLocks/>
          </p:cNvSpPr>
          <p:nvPr/>
        </p:nvSpPr>
        <p:spPr>
          <a:xfrm>
            <a:off x="8077200" y="4969959"/>
            <a:ext cx="4713758" cy="16430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ts val="18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 algn="ctr" defTabSz="685800" rtl="0" eaLnBrk="1" latinLnBrk="0" hangingPunct="1">
              <a:lnSpc>
                <a:spcPts val="18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0" algn="ctr" defTabSz="685800" rtl="0" eaLnBrk="1" latinLnBrk="0" hangingPunct="1">
              <a:lnSpc>
                <a:spcPts val="18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028700" indent="0" algn="ctr" defTabSz="685800" rtl="0" eaLnBrk="1" latinLnBrk="0" hangingPunct="1">
              <a:lnSpc>
                <a:spcPts val="18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371600" indent="0" algn="ctr" defTabSz="685800" rtl="0" eaLnBrk="1" latinLnBrk="0" hangingPunct="1">
              <a:lnSpc>
                <a:spcPts val="18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ts val="18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916238" algn="l"/>
              </a:tabLst>
              <a:defRPr/>
            </a:pPr>
            <a:endParaRPr kumimoji="0" lang="en-IN" sz="1800" b="1" i="0" u="none" strike="noStrike" kern="1200" cap="none" spc="0" normalizeH="0" baseline="0" noProof="0" dirty="0">
              <a:ln>
                <a:noFill/>
              </a:ln>
              <a:solidFill>
                <a:srgbClr val="6D6E7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Picture 5" descr="A picture containing colorful, decorated&#10;&#10;Description automatically generated">
            <a:extLst>
              <a:ext uri="{FF2B5EF4-FFF2-40B4-BE49-F238E27FC236}">
                <a16:creationId xmlns:a16="http://schemas.microsoft.com/office/drawing/2014/main" id="{416F4396-CABD-471C-B870-7753B38F71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939" r="25414" b="8000"/>
          <a:stretch/>
        </p:blipFill>
        <p:spPr>
          <a:xfrm>
            <a:off x="-19662" y="-1"/>
            <a:ext cx="6230147" cy="685800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0B0B5240-4204-4886-9446-2963AD794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290" y="4955765"/>
            <a:ext cx="1324886" cy="132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74DF3B77-FB83-4BC7-833E-E789D9215B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63925" y="395228"/>
            <a:ext cx="4341605" cy="105694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E608C0A-9CCD-4F8D-B201-E6342DC71929}"/>
              </a:ext>
            </a:extLst>
          </p:cNvPr>
          <p:cNvSpPr txBox="1"/>
          <p:nvPr/>
        </p:nvSpPr>
        <p:spPr>
          <a:xfrm>
            <a:off x="10224652" y="6187902"/>
            <a:ext cx="1518649" cy="396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950" kern="100" dirty="0">
                <a:solidFill>
                  <a:srgbClr val="12020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Quét mã hoặc truy cập clara.abbott.com</a:t>
            </a:r>
            <a:endParaRPr lang="en-US" sz="950" kern="100" dirty="0">
              <a:solidFill>
                <a:srgbClr val="120202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B24EE2C-F0E2-4C5E-868E-26B0EC51DE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400000" flipV="1">
            <a:off x="2791535" y="2669674"/>
            <a:ext cx="6858000" cy="1518649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0695A323-6AD7-448C-BB5D-B109A86662F7}"/>
              </a:ext>
            </a:extLst>
          </p:cNvPr>
          <p:cNvSpPr txBox="1">
            <a:spLocks/>
          </p:cNvSpPr>
          <p:nvPr/>
        </p:nvSpPr>
        <p:spPr>
          <a:xfrm>
            <a:off x="6369821" y="3588202"/>
            <a:ext cx="5419665" cy="923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vi-VN" sz="3000" b="0" dirty="0">
                <a:solidFill>
                  <a:srgbClr val="006241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hiện có sẵn cho nhân viên sở hữu ít nhất một năm thâm niên tại Abbott</a:t>
            </a:r>
            <a:endParaRPr lang="en-US" sz="30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endParaRPr lang="en-US" sz="3000" b="0" dirty="0">
              <a:solidFill>
                <a:srgbClr val="00624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8C1379-60A0-436C-8452-301E9FA09822}"/>
              </a:ext>
            </a:extLst>
          </p:cNvPr>
          <p:cNvSpPr txBox="1"/>
          <p:nvPr/>
        </p:nvSpPr>
        <p:spPr>
          <a:xfrm>
            <a:off x="6096000" y="5273013"/>
            <a:ext cx="4128652" cy="1293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1600" kern="100" dirty="0">
                <a:solidFill>
                  <a:srgbClr val="12020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Tìm hiểu cách chúng tôi giúp đỡ các gia đình Abbott với hỗ trợ tài chính dựa trên nhu cầu và các gói học bổng của chúng tôi.</a:t>
            </a:r>
            <a:endParaRPr lang="en-US" sz="1600" kern="100" dirty="0">
              <a:solidFill>
                <a:srgbClr val="120202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s-ES" sz="2000" dirty="0">
              <a:solidFill>
                <a:srgbClr val="12020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5" name="Picture 14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27DB1983-722C-4F7E-BC02-D4F766E8001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53205" flipH="1">
            <a:off x="5030773" y="1546528"/>
            <a:ext cx="1983700" cy="393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6363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7">
      <a:dk1>
        <a:srgbClr val="006140"/>
      </a:dk1>
      <a:lt1>
        <a:srgbClr val="FFFFFF"/>
      </a:lt1>
      <a:dk2>
        <a:srgbClr val="9FCB72"/>
      </a:dk2>
      <a:lt2>
        <a:srgbClr val="919191"/>
      </a:lt2>
      <a:accent1>
        <a:srgbClr val="9FCB71"/>
      </a:accent1>
      <a:accent2>
        <a:srgbClr val="199BD9"/>
      </a:accent2>
      <a:accent3>
        <a:srgbClr val="EF5D5D"/>
      </a:accent3>
      <a:accent4>
        <a:srgbClr val="F3E160"/>
      </a:accent4>
      <a:accent5>
        <a:srgbClr val="7CD5E1"/>
      </a:accent5>
      <a:accent6>
        <a:srgbClr val="7C60AB"/>
      </a:accent6>
      <a:hlink>
        <a:srgbClr val="1B9BD9"/>
      </a:hlink>
      <a:folHlink>
        <a:srgbClr val="EE5D5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2239</TotalTime>
  <Words>61</Words>
  <Application>Microsoft Office PowerPoint</Application>
  <PresentationFormat>Widescreen</PresentationFormat>
  <Paragraphs>5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Georgia</vt:lpstr>
      <vt:lpstr>Roboto</vt:lpstr>
      <vt:lpstr>1_Office Theme</vt:lpstr>
      <vt:lpstr>How do we help?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Hopkins, Kristine M</dc:creator>
  <cp:lastModifiedBy>Hopkins, Kristine M</cp:lastModifiedBy>
  <cp:revision>22</cp:revision>
  <cp:lastPrinted>2023-08-11T15:28:37Z</cp:lastPrinted>
  <dcterms:created xsi:type="dcterms:W3CDTF">2023-03-01T20:58:54Z</dcterms:created>
  <dcterms:modified xsi:type="dcterms:W3CDTF">2023-08-15T16:29:27Z</dcterms:modified>
</cp:coreProperties>
</file>