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007579570" r:id="rId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202"/>
    <a:srgbClr val="A0CC73"/>
    <a:srgbClr val="EF5D5E"/>
    <a:srgbClr val="006241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93DB-279F-46E2-BC73-B7986134CDED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F24-1BA8-46E6-A517-B0845292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9201D2-3412-FB4D-BB2C-6A9668F52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2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7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6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3976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CF23-945A-4440-AEB5-3EF0C70D6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dirty="0"/>
              <a:t>How do we help?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32CE51-8E42-4964-BCD7-723DA847BF3A}"/>
              </a:ext>
            </a:extLst>
          </p:cNvPr>
          <p:cNvSpPr txBox="1">
            <a:spLocks/>
          </p:cNvSpPr>
          <p:nvPr/>
        </p:nvSpPr>
        <p:spPr>
          <a:xfrm>
            <a:off x="8077200" y="4969959"/>
            <a:ext cx="4713758" cy="164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16238" algn="l"/>
              </a:tabLst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416F4396-CABD-471C-B870-7753B38F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9" r="25414" b="8000"/>
          <a:stretch/>
        </p:blipFill>
        <p:spPr>
          <a:xfrm>
            <a:off x="-19662" y="-1"/>
            <a:ext cx="6230147" cy="685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B0B5240-4204-4886-9446-2963AD79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90" y="4955765"/>
            <a:ext cx="1324886" cy="13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DF3B77-FB83-4BC7-833E-E789D921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3925" y="395228"/>
            <a:ext cx="4341605" cy="105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08C0A-9CCD-4F8D-B201-E6342DC71929}"/>
              </a:ext>
            </a:extLst>
          </p:cNvPr>
          <p:cNvSpPr txBox="1"/>
          <p:nvPr/>
        </p:nvSpPr>
        <p:spPr>
          <a:xfrm>
            <a:off x="10224652" y="6187902"/>
            <a:ext cx="1518649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950" kern="100" dirty="0">
                <a:solidFill>
                  <a:srgbClr val="12020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Escaneie este código ou visite clara.abbott.com</a:t>
            </a:r>
            <a:endParaRPr lang="en-US" sz="950" kern="100" dirty="0">
              <a:solidFill>
                <a:srgbClr val="12020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24EE2C-F0E2-4C5E-868E-26B0EC51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2791535" y="2669674"/>
            <a:ext cx="6858000" cy="15186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695A323-6AD7-448C-BB5D-B109A86662F7}"/>
              </a:ext>
            </a:extLst>
          </p:cNvPr>
          <p:cNvSpPr txBox="1">
            <a:spLocks/>
          </p:cNvSpPr>
          <p:nvPr/>
        </p:nvSpPr>
        <p:spPr>
          <a:xfrm>
            <a:off x="6036404" y="3665369"/>
            <a:ext cx="5996647" cy="923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pt-BR" sz="2800" b="1" dirty="0">
                <a:solidFill>
                  <a:srgbClr val="0062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agora está disponível para funcionários com, no mínimo, um ano de serviço na Abbott</a:t>
            </a:r>
            <a:br>
              <a:rPr lang="es-ES" sz="2800" b="0" dirty="0">
                <a:solidFill>
                  <a:srgbClr val="006241"/>
                </a:solidFill>
              </a:rPr>
            </a:br>
            <a:endParaRPr lang="en-US" sz="2800" b="0" dirty="0">
              <a:solidFill>
                <a:srgbClr val="00624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C1379-60A0-436C-8452-301E9FA09822}"/>
              </a:ext>
            </a:extLst>
          </p:cNvPr>
          <p:cNvSpPr txBox="1"/>
          <p:nvPr/>
        </p:nvSpPr>
        <p:spPr>
          <a:xfrm>
            <a:off x="6402675" y="5168120"/>
            <a:ext cx="3821977" cy="149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600" kern="100" dirty="0">
                <a:solidFill>
                  <a:srgbClr val="12020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Saiba mais sobre como ajudamos as famílias da Abbott com nossas bolsas de estudo e assistência financeira baseada em necessidade</a:t>
            </a:r>
            <a:endParaRPr lang="en-US" sz="1600" kern="100" dirty="0">
              <a:solidFill>
                <a:srgbClr val="12020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ES" sz="160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7DB1983-722C-4F7E-BC02-D4F766E800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205" flipH="1">
            <a:off x="5030773" y="1546528"/>
            <a:ext cx="1983700" cy="39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36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53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Roboto</vt:lpstr>
      <vt:lpstr>1_Office Theme</vt:lpstr>
      <vt:lpstr>How do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Kristine M</dc:creator>
  <cp:lastModifiedBy>Hopkins, Kristine M</cp:lastModifiedBy>
  <cp:revision>22</cp:revision>
  <cp:lastPrinted>2023-08-11T15:28:37Z</cp:lastPrinted>
  <dcterms:created xsi:type="dcterms:W3CDTF">2023-03-01T20:58:54Z</dcterms:created>
  <dcterms:modified xsi:type="dcterms:W3CDTF">2023-08-15T16:26:23Z</dcterms:modified>
</cp:coreProperties>
</file>