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007579570" r:id="rId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41"/>
    <a:srgbClr val="120202"/>
    <a:srgbClr val="A0CC73"/>
    <a:srgbClr val="EF5D5E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E93DB-279F-46E2-BC73-B7986134CDED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BBF24-1BA8-46E6-A517-B0845292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9201D2-3412-FB4D-BB2C-6A9668F52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9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28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2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17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8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7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8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6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339768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CF23-945A-4440-AEB5-3EF0C70D6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0" dirty="0"/>
              <a:t>How do we help?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32CE51-8E42-4964-BCD7-723DA847BF3A}"/>
              </a:ext>
            </a:extLst>
          </p:cNvPr>
          <p:cNvSpPr txBox="1">
            <a:spLocks/>
          </p:cNvSpPr>
          <p:nvPr/>
        </p:nvSpPr>
        <p:spPr>
          <a:xfrm>
            <a:off x="8077200" y="4969959"/>
            <a:ext cx="4713758" cy="164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916238" algn="l"/>
              </a:tabLst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416F4396-CABD-471C-B870-7753B38F7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39" r="25414" b="8000"/>
          <a:stretch/>
        </p:blipFill>
        <p:spPr>
          <a:xfrm>
            <a:off x="-19662" y="-1"/>
            <a:ext cx="6230147" cy="6858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B0B5240-4204-4886-9446-2963AD79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90" y="4955765"/>
            <a:ext cx="1324886" cy="13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4DF3B77-FB83-4BC7-833E-E789D921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3925" y="395228"/>
            <a:ext cx="4341605" cy="1056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08C0A-9CCD-4F8D-B201-E6342DC71929}"/>
              </a:ext>
            </a:extLst>
          </p:cNvPr>
          <p:cNvSpPr txBox="1"/>
          <p:nvPr/>
        </p:nvSpPr>
        <p:spPr>
          <a:xfrm>
            <a:off x="10335290" y="6207404"/>
            <a:ext cx="1599795" cy="4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s-MY" sz="1000" kern="100" dirty="0">
                <a:solidFill>
                  <a:srgbClr val="12020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Imbas kod atau lawati clara.abbott.com</a:t>
            </a:r>
            <a:endParaRPr lang="en-US" sz="1000" kern="100" dirty="0">
              <a:solidFill>
                <a:srgbClr val="12020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B24EE2C-F0E2-4C5E-868E-26B0EC51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2791535" y="2669674"/>
            <a:ext cx="6858000" cy="151864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695A323-6AD7-448C-BB5D-B109A86662F7}"/>
              </a:ext>
            </a:extLst>
          </p:cNvPr>
          <p:cNvSpPr txBox="1">
            <a:spLocks/>
          </p:cNvSpPr>
          <p:nvPr/>
        </p:nvSpPr>
        <p:spPr>
          <a:xfrm>
            <a:off x="6019635" y="3326532"/>
            <a:ext cx="5996647" cy="923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ms-MY" altLang="en-US" sz="3000" dirty="0">
              <a:solidFill>
                <a:srgbClr val="006241"/>
              </a:solidFill>
              <a:latin typeface="Georgia" panose="020405020504050203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s-MY" sz="3000" dirty="0">
                <a:solidFill>
                  <a:srgbClr val="0062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kini tersedia untuk pekerja yang berkhidmat dengan Abbott selama sekurang-kurangnya satu tahun</a:t>
            </a:r>
            <a:r>
              <a:rPr kumimoji="0" lang="ms-MY" altLang="en-US" sz="3000" i="0" u="none" strike="noStrike" cap="none" normalizeH="0" baseline="0" dirty="0">
                <a:ln>
                  <a:noFill/>
                </a:ln>
                <a:solidFill>
                  <a:srgbClr val="006241"/>
                </a:solidFill>
                <a:effectLst/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C1379-60A0-436C-8452-301E9FA09822}"/>
              </a:ext>
            </a:extLst>
          </p:cNvPr>
          <p:cNvSpPr txBox="1"/>
          <p:nvPr/>
        </p:nvSpPr>
        <p:spPr>
          <a:xfrm>
            <a:off x="6402675" y="5168120"/>
            <a:ext cx="3821977" cy="1293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s-MY" sz="1600" kern="100" dirty="0">
                <a:solidFill>
                  <a:srgbClr val="12020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Ketahui cara kami membantu keluarga Abbott dengan bantuan kewangan dan biasiswa kami yang berdasarkan keperluan</a:t>
            </a:r>
            <a:endParaRPr lang="en-US" sz="1600" kern="100" dirty="0">
              <a:solidFill>
                <a:srgbClr val="12020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s-ES" sz="2000" dirty="0">
              <a:solidFill>
                <a:srgbClr val="12020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27DB1983-722C-4F7E-BC02-D4F766E800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3205" flipH="1">
            <a:off x="5021360" y="1545280"/>
            <a:ext cx="1983700" cy="3939134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E53FF3A-89DA-4BBE-A80D-2D868F74C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s-MY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636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42</Words>
  <Application>Microsoft Office PowerPoint</Application>
  <PresentationFormat>Widescreen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Roboto</vt:lpstr>
      <vt:lpstr>1_Office Theme</vt:lpstr>
      <vt:lpstr>How do we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Hopkins, Kristine M</dc:creator>
  <cp:lastModifiedBy>Hopkins, Kristine M</cp:lastModifiedBy>
  <cp:revision>24</cp:revision>
  <cp:lastPrinted>2023-08-11T15:28:37Z</cp:lastPrinted>
  <dcterms:created xsi:type="dcterms:W3CDTF">2023-03-01T20:58:54Z</dcterms:created>
  <dcterms:modified xsi:type="dcterms:W3CDTF">2023-08-14T20:04:59Z</dcterms:modified>
</cp:coreProperties>
</file>