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"/>
  </p:notesMasterIdLst>
  <p:sldIdLst>
    <p:sldId id="2007579570" r:id="rId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41"/>
    <a:srgbClr val="120202"/>
    <a:srgbClr val="A0CC73"/>
    <a:srgbClr val="EF5D5E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E93DB-279F-46E2-BC73-B7986134CDED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BBF24-1BA8-46E6-A517-B0845292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4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9201D2-3412-FB4D-BB2C-6A9668F52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9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28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2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17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8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7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4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8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62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2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339768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CF23-945A-4440-AEB5-3EF0C70D6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0" dirty="0"/>
              <a:t>How do we help?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32CE51-8E42-4964-BCD7-723DA847BF3A}"/>
              </a:ext>
            </a:extLst>
          </p:cNvPr>
          <p:cNvSpPr txBox="1">
            <a:spLocks/>
          </p:cNvSpPr>
          <p:nvPr/>
        </p:nvSpPr>
        <p:spPr>
          <a:xfrm>
            <a:off x="8077200" y="4969959"/>
            <a:ext cx="4713758" cy="164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916238" algn="l"/>
              </a:tabLst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416F4396-CABD-471C-B870-7753B38F7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39" r="25414" b="8000"/>
          <a:stretch/>
        </p:blipFill>
        <p:spPr>
          <a:xfrm>
            <a:off x="-19662" y="-1"/>
            <a:ext cx="6230147" cy="6858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B0B5240-4204-4886-9446-2963AD79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90" y="4955765"/>
            <a:ext cx="1324886" cy="13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4DF3B77-FB83-4BC7-833E-E789D921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3925" y="395228"/>
            <a:ext cx="4341605" cy="1056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608C0A-9CCD-4F8D-B201-E6342DC71929}"/>
              </a:ext>
            </a:extLst>
          </p:cNvPr>
          <p:cNvSpPr txBox="1"/>
          <p:nvPr/>
        </p:nvSpPr>
        <p:spPr>
          <a:xfrm>
            <a:off x="10335290" y="6187902"/>
            <a:ext cx="1408011" cy="47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sz="1200" kern="100" dirty="0">
                <a:solidFill>
                  <a:srgbClr val="120202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扫描代码或访问</a:t>
            </a:r>
            <a:r>
              <a:rPr lang="en-US" sz="1200" kern="100" dirty="0">
                <a:solidFill>
                  <a:srgbClr val="120202"/>
                </a:solidFill>
                <a:effectLst/>
                <a:latin typeface="Microsoft JhengHei" panose="020B0604030504040204" pitchFamily="34" charset="-120"/>
                <a:ea typeface="DengXian" panose="020B0503020204020204" pitchFamily="2" charset="-122"/>
                <a:cs typeface="Times New Roman" panose="02020603050405020304" pitchFamily="18" charset="0"/>
              </a:rPr>
              <a:t> clara.abbott.com</a:t>
            </a:r>
            <a:endParaRPr lang="en-US" sz="1200" kern="100" dirty="0">
              <a:solidFill>
                <a:srgbClr val="120202"/>
              </a:solidFill>
              <a:effectLst/>
              <a:latin typeface="Calibri" panose="020F050202020403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B24EE2C-F0E2-4C5E-868E-26B0EC51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2791535" y="2669674"/>
            <a:ext cx="6858000" cy="151864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695A323-6AD7-448C-BB5D-B109A86662F7}"/>
              </a:ext>
            </a:extLst>
          </p:cNvPr>
          <p:cNvSpPr txBox="1">
            <a:spLocks/>
          </p:cNvSpPr>
          <p:nvPr/>
        </p:nvSpPr>
        <p:spPr>
          <a:xfrm>
            <a:off x="6611891" y="2793574"/>
            <a:ext cx="5298986" cy="923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3000" dirty="0">
              <a:solidFill>
                <a:srgbClr val="006241"/>
              </a:solidFill>
              <a:latin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sz="3000" dirty="0">
                <a:solidFill>
                  <a:srgbClr val="006241"/>
                </a:solidFill>
                <a:effectLst/>
                <a:ea typeface="Microsoft JhengHei" panose="020B0604030504040204" pitchFamily="34" charset="-120"/>
                <a:cs typeface="Calibri" panose="020F0502020204030204" pitchFamily="34" charset="0"/>
              </a:rPr>
              <a:t>在</a:t>
            </a:r>
            <a:r>
              <a:rPr lang="en-US" sz="3000" dirty="0">
                <a:solidFill>
                  <a:srgbClr val="006241"/>
                </a:solidFill>
                <a:effectLst/>
                <a:latin typeface="Microsoft JhengHei" panose="020B0604030504040204" pitchFamily="34" charset="-120"/>
                <a:cs typeface="Calibri" panose="020F0502020204030204" pitchFamily="34" charset="0"/>
              </a:rPr>
              <a:t> Abbott </a:t>
            </a:r>
            <a:r>
              <a:rPr lang="zh-CN" sz="3000" dirty="0">
                <a:solidFill>
                  <a:srgbClr val="006241"/>
                </a:solidFill>
                <a:effectLst/>
                <a:latin typeface="Microsoft JhengHei" panose="020B0604030504040204" pitchFamily="34" charset="-120"/>
                <a:cs typeface="Calibri" panose="020F0502020204030204" pitchFamily="34" charset="0"/>
              </a:rPr>
              <a:t>服务至少满一年的员工现在可享受该服务</a:t>
            </a:r>
            <a:endParaRPr kumimoji="0" lang="zh-CN" altLang="en-US" sz="3000" i="0" u="none" strike="noStrike" cap="none" normalizeH="0" baseline="0" dirty="0">
              <a:ln>
                <a:noFill/>
              </a:ln>
              <a:solidFill>
                <a:srgbClr val="00624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C1379-60A0-436C-8452-301E9FA09822}"/>
              </a:ext>
            </a:extLst>
          </p:cNvPr>
          <p:cNvSpPr txBox="1"/>
          <p:nvPr/>
        </p:nvSpPr>
        <p:spPr>
          <a:xfrm>
            <a:off x="6402675" y="5168120"/>
            <a:ext cx="3821977" cy="968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sz="1600" kern="100" dirty="0">
                <a:solidFill>
                  <a:srgbClr val="120202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了解我们如何通过基于需求的经济援助和奖学金帮助</a:t>
            </a:r>
            <a:r>
              <a:rPr lang="en-US" sz="1600" kern="100" dirty="0">
                <a:solidFill>
                  <a:srgbClr val="120202"/>
                </a:solidFill>
                <a:effectLst/>
                <a:latin typeface="Microsoft JhengHei" panose="020B0604030504040204" pitchFamily="34" charset="-120"/>
                <a:ea typeface="DengXian" panose="02010600030101010101" pitchFamily="2" charset="-122"/>
                <a:cs typeface="Times New Roman" panose="02020603050405020304" pitchFamily="18" charset="0"/>
              </a:rPr>
              <a:t> Abbott </a:t>
            </a:r>
            <a:r>
              <a:rPr lang="zh-CN" sz="1600" kern="100" dirty="0">
                <a:solidFill>
                  <a:srgbClr val="120202"/>
                </a:solidFill>
                <a:effectLst/>
                <a:latin typeface="Microsoft JhengHei" panose="020B0604030504040204" pitchFamily="34" charset="-120"/>
                <a:ea typeface="DengXian" panose="02010600030101010101" pitchFamily="2" charset="-122"/>
                <a:cs typeface="Times New Roman" panose="02020603050405020304" pitchFamily="18" charset="0"/>
              </a:rPr>
              <a:t>家庭</a:t>
            </a:r>
            <a:endParaRPr lang="en-US" sz="1600" kern="100" dirty="0">
              <a:solidFill>
                <a:srgbClr val="12020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s-ES" sz="1600" dirty="0">
              <a:solidFill>
                <a:srgbClr val="12020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27DB1983-722C-4F7E-BC02-D4F766E800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3205" flipH="1">
            <a:off x="5030773" y="1546528"/>
            <a:ext cx="1983700" cy="3939134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23C3EA9B-AA3D-4861-9D22-B048FDDE6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636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64</Words>
  <Application>Microsoft Office PowerPoint</Application>
  <PresentationFormat>Widescreen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Microsoft JhengHei</vt:lpstr>
      <vt:lpstr>Arial</vt:lpstr>
      <vt:lpstr>Calibri</vt:lpstr>
      <vt:lpstr>inherit</vt:lpstr>
      <vt:lpstr>Roboto</vt:lpstr>
      <vt:lpstr>1_Office Theme</vt:lpstr>
      <vt:lpstr>How do we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Hopkins, Kristine M</dc:creator>
  <cp:lastModifiedBy>Hopkins, Kristine M</cp:lastModifiedBy>
  <cp:revision>24</cp:revision>
  <cp:lastPrinted>2023-08-11T15:28:37Z</cp:lastPrinted>
  <dcterms:created xsi:type="dcterms:W3CDTF">2023-03-01T20:58:54Z</dcterms:created>
  <dcterms:modified xsi:type="dcterms:W3CDTF">2023-08-14T20:03:26Z</dcterms:modified>
</cp:coreProperties>
</file>