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Lst>
  <p:notesMasterIdLst>
    <p:notesMasterId r:id="rId5"/>
  </p:notesMasterIdLst>
  <p:sldIdLst>
    <p:sldId id="2007579601" r:id="rId3"/>
    <p:sldId id="2007579580"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41"/>
    <a:srgbClr val="EF5D5E"/>
    <a:srgbClr val="000000"/>
    <a:srgbClr val="1C9CD9"/>
    <a:srgbClr val="7CD6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2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viewProps" Target="view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6DFFA-9ADE-460E-A492-F17F9233DB8C}"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A88CB-DC9F-4CEE-BB5D-2C0861C30303}" type="slidenum">
              <a:rPr lang="en-US" smtClean="0"/>
              <a:t>‹#›</a:t>
            </a:fld>
            <a:endParaRPr lang="en-US"/>
          </a:p>
        </p:txBody>
      </p:sp>
    </p:spTree>
    <p:extLst>
      <p:ext uri="{BB962C8B-B14F-4D97-AF65-F5344CB8AC3E}">
        <p14:creationId xmlns:p14="http://schemas.microsoft.com/office/powerpoint/2010/main" val="97413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F18B1D-69DD-4A66-B35B-F9AA884E6455}" type="slidenum">
              <a:rPr kumimoji="0" sz="1200" b="0" i="0" u="none" strike="noStrike" kern="1200" cap="none" spc="0" normalizeH="0" baseline="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vi"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2055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
          </a:p>
        </p:txBody>
      </p:sp>
      <p:sp>
        <p:nvSpPr>
          <p:cNvPr id="4" name="Slide Number Placeholder 3"/>
          <p:cNvSpPr>
            <a:spLocks noGrp="1"/>
          </p:cNvSpPr>
          <p:nvPr>
            <p:ph type="sldNum" sz="quarter" idx="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5F18B1D-69DD-4A66-B35B-F9AA884E6455}" type="slidenum">
              <a:rPr kumimoji="0" sz="1200" b="0" i="0" u="none" strike="noStrike" kern="1200" cap="none" spc="0" normalizeH="0" baseline="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vi"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2345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6.emf"/><Relationship Id="rId4" Type="http://schemas.openxmlformats.org/officeDocument/2006/relationships/oleObject" Target="../embeddings/oleObject7.bin"/></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0.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2.jpeg"/><Relationship Id="rId4" Type="http://schemas.openxmlformats.org/officeDocument/2006/relationships/image" Target="../media/image2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5"/>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2051"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10"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9753600" cy="1645920"/>
          </a:xfrm>
        </p:spPr>
        <p:txBody>
          <a:bodyPr/>
          <a:lstStyle>
            <a:lvl1pPr algn="l">
              <a:lnSpc>
                <a:spcPct val="90000"/>
              </a:lnSpc>
              <a:defRPr sz="4400" b="0" cap="none" spc="0" baseline="0">
                <a:solidFill>
                  <a:schemeClr val="bg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400" b="0" i="0">
                <a:solidFill>
                  <a:schemeClr val="bg1"/>
                </a:solidFill>
                <a:latin typeface="+mn-lt"/>
              </a:defRPr>
            </a:lvl1pPr>
          </a:lstStyle>
          <a:p>
            <a:pPr lvl="0"/>
            <a:r>
              <a:rPr lang="en-US" dirty="0"/>
              <a:t>Click to edit date</a:t>
            </a:r>
          </a:p>
        </p:txBody>
      </p:sp>
      <p:pic>
        <p:nvPicPr>
          <p:cNvPr id="7" name="Picture 6" descr="A_symbol_wordm_below_w_rgb-01.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63296" y="182881"/>
            <a:ext cx="1584960" cy="1736075"/>
          </a:xfrm>
          <a:prstGeom prst="rect">
            <a:avLst/>
          </a:prstGeom>
        </p:spPr>
      </p:pic>
    </p:spTree>
    <p:extLst>
      <p:ext uri="{BB962C8B-B14F-4D97-AF65-F5344CB8AC3E}">
        <p14:creationId xmlns:p14="http://schemas.microsoft.com/office/powerpoint/2010/main" val="253218003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tx2"/>
          </a:solidFill>
          <a:ln>
            <a:noFill/>
          </a:ln>
          <a:effectLst/>
        </p:spPr>
        <p:txBody>
          <a:bodyPr lIns="365760" rIns="365760" anchor="ctr" anchorCtr="1"/>
          <a:lstStyle>
            <a:lvl1pPr algn="ctr">
              <a:defRPr sz="2400" b="0" baseline="0">
                <a:solidFill>
                  <a:schemeClr val="accent3"/>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fld id="{9BE99CFD-CDCA-48DE-AE7F-C963C2F7C237}" type="datetime1">
              <a:rPr lang="en-US" smtClean="0">
                <a:solidFill>
                  <a:srgbClr val="000000"/>
                </a:solidFill>
              </a:rPr>
              <a:t>8/15/2023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69656018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5123"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10" name="Picture Placeholder 9"/>
          <p:cNvSpPr>
            <a:spLocks noGrp="1"/>
          </p:cNvSpPr>
          <p:nvPr>
            <p:ph type="pic" sz="quarter" idx="14" hasCustomPrompt="1"/>
          </p:nvPr>
        </p:nvSpPr>
        <p:spPr>
          <a:xfrm>
            <a:off x="6096000" y="0"/>
            <a:ext cx="6096000" cy="6858000"/>
          </a:xfrm>
          <a:solidFill>
            <a:schemeClr val="accent2"/>
          </a:solidFill>
          <a:ln>
            <a:noFill/>
          </a:ln>
          <a:effectLst/>
        </p:spPr>
        <p:txBody>
          <a:bodyPr lIns="365760" rIns="365760" anchor="ctr" anchorCtr="1"/>
          <a:lstStyle>
            <a:lvl1pPr algn="ctr">
              <a:defRPr sz="2400" b="0" baseline="0">
                <a:solidFill>
                  <a:schemeClr val="accent4"/>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fld id="{8CC805B4-B027-49F8-8B7C-3A5585794237}" type="datetime1">
              <a:rPr lang="en-US" smtClean="0">
                <a:solidFill>
                  <a:srgbClr val="000000"/>
                </a:solidFill>
              </a:rPr>
              <a:t>8/15/2023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634946062"/>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4"/>
          </a:solidFill>
          <a:ln>
            <a:noFill/>
          </a:ln>
          <a:effectLst/>
        </p:spPr>
        <p:txBody>
          <a:bodyPr lIns="365760" rIns="365760" anchor="ctr" anchorCtr="1"/>
          <a:lstStyle>
            <a:lvl1pPr algn="ctr">
              <a:defRPr sz="2400" b="0" baseline="0">
                <a:solidFill>
                  <a:srgbClr val="7030A0"/>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sz="1800">
                <a:solidFill>
                  <a:schemeClr val="accent5"/>
                </a:solidFill>
              </a:defRPr>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fld id="{24CEB05A-54F4-4A54-AB1C-9D9150173D85}" type="datetime1">
              <a:rPr lang="en-US" smtClean="0">
                <a:solidFill>
                  <a:srgbClr val="000000"/>
                </a:solidFill>
              </a:rPr>
              <a:t>8/15/2023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3607540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AEF768-C985-4719-9833-D6E4625A498C}" type="datetime1">
              <a:rPr lang="en-US" smtClean="0">
                <a:solidFill>
                  <a:srgbClr val="000000"/>
                </a:solidFill>
              </a:rPr>
              <a:t>8/15/2023</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210680705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465A23-1D2B-4E30-BCB8-2E380B614E4F}" type="datetime1">
              <a:rPr lang="en-US" smtClean="0">
                <a:solidFill>
                  <a:srgbClr val="000000"/>
                </a:solidFill>
              </a:rPr>
              <a:t>8/15/2023</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6"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403750068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Date Placeholder 2"/>
          <p:cNvSpPr>
            <a:spLocks noGrp="1"/>
          </p:cNvSpPr>
          <p:nvPr>
            <p:ph type="dt" sz="half" idx="10"/>
          </p:nvPr>
        </p:nvSpPr>
        <p:spPr/>
        <p:txBody>
          <a:bodyPr/>
          <a:lstStyle/>
          <a:p>
            <a:fld id="{86CF37A4-D1BA-48CE-B1AE-27E69AB50A63}" type="datetime1">
              <a:rPr lang="en-US" smtClean="0">
                <a:solidFill>
                  <a:srgbClr val="000000"/>
                </a:solidFill>
              </a:rPr>
              <a:t>8/15/2023</a:t>
            </a:fld>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dirty="0">
              <a:solidFill>
                <a:srgbClr val="000000"/>
              </a:solidFill>
            </a:endParaRPr>
          </a:p>
        </p:txBody>
      </p:sp>
      <p:sp>
        <p:nvSpPr>
          <p:cNvPr id="7" name="Text Placeholder 6"/>
          <p:cNvSpPr>
            <a:spLocks noGrp="1"/>
          </p:cNvSpPr>
          <p:nvPr>
            <p:ph type="body" sz="quarter" idx="13" hasCustomPrompt="1"/>
          </p:nvPr>
        </p:nvSpPr>
        <p:spPr>
          <a:xfrm>
            <a:off x="670560" y="1463040"/>
            <a:ext cx="10972800" cy="731520"/>
          </a:xfrm>
        </p:spPr>
        <p:txBody>
          <a:bodyPr/>
          <a:lstStyle>
            <a:lvl1pPr>
              <a:lnSpc>
                <a:spcPct val="100000"/>
              </a:lnSpc>
              <a:spcBef>
                <a:spcPts val="0"/>
              </a:spcBef>
              <a:defRPr sz="1800"/>
            </a:lvl1pPr>
            <a:lvl2pPr marL="0" indent="0">
              <a:lnSpc>
                <a:spcPct val="100000"/>
              </a:lnSpc>
              <a:spcBef>
                <a:spcPts val="0"/>
              </a:spcBef>
              <a:buNone/>
              <a:defRPr sz="1400">
                <a:latin typeface="+mj-lt"/>
              </a:defRPr>
            </a:lvl2pPr>
          </a:lstStyle>
          <a:p>
            <a:pPr lvl="0"/>
            <a:r>
              <a:rPr lang="en-US" dirty="0"/>
              <a:t>CLICK TO EDIT CHART TITLE</a:t>
            </a:r>
          </a:p>
          <a:p>
            <a:pPr lvl="1"/>
            <a:r>
              <a:rPr lang="en-US" dirty="0"/>
              <a:t>Second level for chart subtitle</a:t>
            </a:r>
          </a:p>
        </p:txBody>
      </p:sp>
      <p:sp>
        <p:nvSpPr>
          <p:cNvPr id="9" name="Chart Placeholder 8"/>
          <p:cNvSpPr>
            <a:spLocks noGrp="1"/>
          </p:cNvSpPr>
          <p:nvPr>
            <p:ph type="chart" sz="quarter" idx="14"/>
          </p:nvPr>
        </p:nvSpPr>
        <p:spPr>
          <a:xfrm>
            <a:off x="670560" y="2286000"/>
            <a:ext cx="10972800" cy="3657600"/>
          </a:xfrm>
        </p:spPr>
        <p:txBody>
          <a:bodyPr rIns="0" anchor="ctr" anchorCtr="1"/>
          <a:lstStyle/>
          <a:p>
            <a:r>
              <a:rPr lang="en-US"/>
              <a:t>Click icon to add chart</a:t>
            </a:r>
            <a:endParaRPr lang="en-US" dirty="0"/>
          </a:p>
        </p:txBody>
      </p:sp>
      <p:sp>
        <p:nvSpPr>
          <p:cNvPr id="8" name="Text Placeholder 7"/>
          <p:cNvSpPr>
            <a:spLocks noGrp="1"/>
          </p:cNvSpPr>
          <p:nvPr>
            <p:ph type="body" sz="quarter" idx="16"/>
          </p:nvPr>
        </p:nvSpPr>
        <p:spPr>
          <a:xfrm>
            <a:off x="670560" y="6035040"/>
            <a:ext cx="10972800" cy="170816"/>
          </a:xfrm>
        </p:spPr>
        <p:txBody>
          <a:bodyPr>
            <a:spAutoFit/>
          </a:bodyPr>
          <a:lstStyle>
            <a:lvl1pPr>
              <a:lnSpc>
                <a:spcPct val="90000"/>
              </a:lnSpc>
              <a:spcBef>
                <a:spcPts val="200"/>
              </a:spcBef>
              <a:defRPr sz="900">
                <a:solidFill>
                  <a:schemeClr val="tx1">
                    <a:lumMod val="65000"/>
                    <a:lumOff val="35000"/>
                  </a:schemeClr>
                </a:solidFill>
                <a:latin typeface="+mj-lt"/>
              </a:defRPr>
            </a:lvl1pPr>
          </a:lstStyle>
          <a:p>
            <a:pPr lvl="0"/>
            <a:r>
              <a:rPr lang="en-US"/>
              <a:t>Edit Master text styles</a:t>
            </a:r>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18066159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wrap="square" rIns="0" bIns="0" anchor="t">
            <a:noAutofit/>
          </a:bodyPr>
          <a:lstStyle>
            <a:lvl1pPr algn="l">
              <a:lnSpc>
                <a:spcPct val="80000"/>
              </a:lnSpc>
              <a:defRPr sz="4400" b="0" cap="none" spc="0"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8B365E8D-D692-4819-B6C3-5CC536FADB03}" type="datetime1">
              <a:rPr lang="en-US" smtClean="0">
                <a:solidFill>
                  <a:prstClr val="white"/>
                </a:solidFill>
              </a:rPr>
              <a:t>8/15/2023</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7"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342772866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0"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fld id="{CDF38DA2-75D6-4D32-A678-969C51339208}" type="datetime1">
              <a:rPr lang="en-US" smtClean="0">
                <a:solidFill>
                  <a:prstClr val="white"/>
                </a:solidFill>
              </a:rPr>
              <a:t>8/15/2023</a:t>
            </a:fld>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7" name="Content Placeholder 2"/>
          <p:cNvSpPr txBox="1">
            <a:spLocks/>
          </p:cNvSpPr>
          <p:nvPr userDrawn="1"/>
        </p:nvSpPr>
        <p:spPr bwMode="gray">
          <a:xfrm>
            <a:off x="609601" y="640080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286392499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bwMode="auto">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4400" b="0" cap="none" spc="0" baseline="0">
                <a:solidFill>
                  <a:schemeClr val="tx2"/>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fld id="{B385C189-5782-40B4-ACB7-E9CCCAF58A40}" type="datetime1">
              <a:rPr lang="en-US" smtClean="0"/>
              <a:t>8/15/2023</a:t>
            </a:fld>
            <a:endParaRPr lang="en-US"/>
          </a:p>
        </p:txBody>
      </p:sp>
      <p:sp>
        <p:nvSpPr>
          <p:cNvPr id="5" name="Footer Placeholder 4"/>
          <p:cNvSpPr>
            <a:spLocks noGrp="1"/>
          </p:cNvSpPr>
          <p:nvPr>
            <p:ph type="ftr" sz="quarter" idx="11"/>
          </p:nvPr>
        </p:nvSpPr>
        <p:spPr bwMode="gray"/>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pPr/>
              <a:t>‹#›</a:t>
            </a:fld>
            <a:endParaRPr lang="en-US"/>
          </a:p>
        </p:txBody>
      </p:sp>
      <p:sp>
        <p:nvSpPr>
          <p:cNvPr id="7"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tx2"/>
                </a:solidFill>
              </a:rPr>
              <a:t>Proprietary and confidential — do not distribute</a:t>
            </a:r>
          </a:p>
        </p:txBody>
      </p:sp>
    </p:spTree>
    <p:extLst>
      <p:ext uri="{BB962C8B-B14F-4D97-AF65-F5344CB8AC3E}">
        <p14:creationId xmlns:p14="http://schemas.microsoft.com/office/powerpoint/2010/main" val="37591016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fld id="{600F597A-5D49-48E9-98EF-BF11D3B4BCB6}" type="datetime1">
              <a:rPr lang="en-US" smtClean="0">
                <a:solidFill>
                  <a:prstClr val="white"/>
                </a:solidFill>
              </a:rPr>
              <a:t>8/15/2023</a:t>
            </a:fld>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2800" b="0">
                <a:solidFill>
                  <a:schemeClr val="bg1"/>
                </a:solidFill>
                <a:latin typeface="+mn-lt"/>
              </a:defRPr>
            </a:lvl1pPr>
            <a:lvl2pPr marL="1371600" indent="-228600" algn="l">
              <a:spcBef>
                <a:spcPts val="1800"/>
              </a:spcBef>
              <a:buFont typeface="Arial" panose="020B0604020202020204" pitchFamily="34" charset="0"/>
              <a:buChar char="–"/>
              <a:defRPr sz="1800">
                <a:solidFill>
                  <a:schemeClr val="bg1"/>
                </a:solidFill>
                <a:latin typeface="+mj-lt"/>
              </a:defRPr>
            </a:lvl2pPr>
          </a:lstStyle>
          <a:p>
            <a:pPr lvl="0"/>
            <a:r>
              <a:rPr lang="en-US" dirty="0"/>
              <a:t>Click to edit quote text</a:t>
            </a:r>
          </a:p>
          <a:p>
            <a:pPr lvl="1"/>
            <a:r>
              <a:rPr lang="en-US" dirty="0"/>
              <a:t>Second level for attribution</a:t>
            </a:r>
          </a:p>
        </p:txBody>
      </p:sp>
      <p:sp>
        <p:nvSpPr>
          <p:cNvPr id="6"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6014017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bwMode="gray">
      <p:bgPr>
        <a:solidFill>
          <a:schemeClr val="bg1"/>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9753600" cy="1645920"/>
          </a:xfrm>
        </p:spPr>
        <p:txBody>
          <a:bodyPr/>
          <a:lstStyle>
            <a:lvl1pPr algn="l">
              <a:lnSpc>
                <a:spcPct val="90000"/>
              </a:lnSpc>
              <a:defRPr sz="4400" b="0" cap="none" spc="0" baseline="0">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400" b="0" i="0">
                <a:solidFill>
                  <a:schemeClr val="tx1"/>
                </a:solidFill>
                <a:latin typeface="+mn-lt"/>
              </a:defRPr>
            </a:lvl1pPr>
          </a:lstStyle>
          <a:p>
            <a:pPr lvl="0"/>
            <a:r>
              <a:rPr lang="en-US" dirty="0"/>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2"/>
            <a:ext cx="1828800" cy="149569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867" y="87568"/>
            <a:ext cx="1781155" cy="1936531"/>
          </a:xfrm>
          <a:prstGeom prst="rect">
            <a:avLst/>
          </a:prstGeom>
        </p:spPr>
      </p:pic>
    </p:spTree>
    <p:extLst>
      <p:ext uri="{BB962C8B-B14F-4D97-AF65-F5344CB8AC3E}">
        <p14:creationId xmlns:p14="http://schemas.microsoft.com/office/powerpoint/2010/main" val="33886634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chemeClr val="accent5"/>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3257" y="1608463"/>
            <a:ext cx="3345492" cy="3641076"/>
          </a:xfrm>
          <a:prstGeom prst="rect">
            <a:avLst/>
          </a:prstGeom>
        </p:spPr>
      </p:pic>
    </p:spTree>
    <p:extLst>
      <p:ext uri="{BB962C8B-B14F-4D97-AF65-F5344CB8AC3E}">
        <p14:creationId xmlns:p14="http://schemas.microsoft.com/office/powerpoint/2010/main" val="307490094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70559" y="1454151"/>
            <a:ext cx="10972800" cy="4754880"/>
          </a:xfrm>
        </p:spPr>
        <p:txBody>
          <a:bodyPr/>
          <a:lstStyle>
            <a:lvl1pPr>
              <a:spcBef>
                <a:spcPts val="600"/>
              </a:spcBef>
              <a:defRPr>
                <a:solidFill>
                  <a:schemeClr val="bg1"/>
                </a:solidFill>
              </a:defRPr>
            </a:lvl1pPr>
            <a:lvl2pPr>
              <a:spcBef>
                <a:spcPts val="600"/>
              </a:spcBef>
              <a:defRPr>
                <a:solidFill>
                  <a:schemeClr val="bg1"/>
                </a:solidFill>
              </a:defRPr>
            </a:lvl2pPr>
            <a:lvl3pPr>
              <a:spcBef>
                <a:spcPts val="600"/>
              </a:spcBef>
              <a:defRPr>
                <a:solidFill>
                  <a:schemeClr val="bg1"/>
                </a:solidFill>
              </a:defRPr>
            </a:lvl3pPr>
            <a:lvl4pPr>
              <a:spcBef>
                <a:spcPts val="600"/>
              </a:spcBef>
              <a:defRPr>
                <a:solidFill>
                  <a:schemeClr val="bg1"/>
                </a:solidFill>
              </a:defRPr>
            </a:lvl4pPr>
            <a:lvl5pPr>
              <a:spcBef>
                <a:spcPts val="600"/>
              </a:spcBef>
              <a:defRPr>
                <a:solidFill>
                  <a:schemeClr val="bg1"/>
                </a:solidFill>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A188457-8B39-4B81-AE2C-7571FF3FC4B9}" type="datetime1">
              <a:rPr lang="en-US" smtClean="0">
                <a:solidFill>
                  <a:prstClr val="white"/>
                </a:solidFill>
              </a:rPr>
              <a:t>8/15/2023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357103977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70560" y="1463040"/>
            <a:ext cx="8900160" cy="4754880"/>
          </a:xfrm>
        </p:spPr>
        <p:txBody>
          <a:bodyPr/>
          <a:lstStyle>
            <a:lvl1pPr>
              <a:spcBef>
                <a:spcPts val="600"/>
              </a:spcBef>
              <a:defRPr sz="1800" b="0">
                <a:solidFill>
                  <a:schemeClr val="bg1"/>
                </a:solidFill>
                <a:latin typeface="+mn-lt"/>
              </a:defRPr>
            </a:lvl1pPr>
            <a:lvl2pPr>
              <a:spcBef>
                <a:spcPts val="600"/>
              </a:spcBef>
              <a:defRPr sz="1800">
                <a:solidFill>
                  <a:schemeClr val="bg1"/>
                </a:solidFill>
              </a:defRPr>
            </a:lvl2pPr>
            <a:lvl3pPr>
              <a:spcBef>
                <a:spcPts val="600"/>
              </a:spcBef>
              <a:defRPr sz="1600">
                <a:solidFill>
                  <a:schemeClr val="bg1"/>
                </a:solidFill>
              </a:defRPr>
            </a:lvl3pPr>
            <a:lvl4pPr>
              <a:spcBef>
                <a:spcPts val="600"/>
              </a:spcBef>
              <a:defRPr sz="1400">
                <a:solidFill>
                  <a:schemeClr val="bg1"/>
                </a:solidFill>
              </a:defRPr>
            </a:lvl4pPr>
            <a:lvl5pPr marL="685800" indent="0">
              <a:buNone/>
              <a:defRPr/>
            </a:lvl5pPr>
          </a:lstStyle>
          <a:p>
            <a:pPr lvl="0"/>
            <a:r>
              <a:rPr lang="en-US"/>
              <a:t>Click to edit master text styles</a:t>
            </a:r>
          </a:p>
          <a:p>
            <a:pPr lvl="1"/>
            <a:r>
              <a:rPr lang="en-US"/>
              <a:t>First level</a:t>
            </a:r>
          </a:p>
          <a:p>
            <a:pPr lvl="2"/>
            <a:r>
              <a:rPr lang="en-US"/>
              <a:t>Second level</a:t>
            </a:r>
          </a:p>
          <a:p>
            <a:pPr lvl="3"/>
            <a:r>
              <a:rPr lang="en-US"/>
              <a:t>Third level</a:t>
            </a:r>
          </a:p>
        </p:txBody>
      </p:sp>
      <p:sp>
        <p:nvSpPr>
          <p:cNvPr id="4" name="Date Placeholder 3"/>
          <p:cNvSpPr>
            <a:spLocks noGrp="1"/>
          </p:cNvSpPr>
          <p:nvPr>
            <p:ph type="dt" sz="half" idx="10"/>
          </p:nvPr>
        </p:nvSpPr>
        <p:spPr/>
        <p:txBody>
          <a:bodyPr/>
          <a:lstStyle>
            <a:lvl1pPr>
              <a:defRPr>
                <a:solidFill>
                  <a:schemeClr val="bg1"/>
                </a:solidFill>
              </a:defRPr>
            </a:lvl1pPr>
          </a:lstStyle>
          <a:p>
            <a:fld id="{B6DFCBBD-20CB-47A0-8198-79E837DCA651}" type="datetime1">
              <a:rPr lang="en-US" smtClean="0">
                <a:solidFill>
                  <a:prstClr val="white"/>
                </a:solidFill>
              </a:rPr>
              <a:t>8/15/2023</a:t>
            </a:fld>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296960917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wo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670560" y="1463040"/>
            <a:ext cx="5303520" cy="4754880"/>
          </a:xfrm>
        </p:spPr>
        <p:txBody>
          <a:bodyPr/>
          <a:lstStyle>
            <a:lvl1pPr>
              <a:spcBef>
                <a:spcPts val="600"/>
              </a:spcBef>
              <a:defRPr sz="1800">
                <a:solidFill>
                  <a:schemeClr val="bg1"/>
                </a:solidFill>
              </a:defRPr>
            </a:lvl1pPr>
            <a:lvl2pPr>
              <a:spcBef>
                <a:spcPts val="600"/>
              </a:spcBef>
              <a:defRPr sz="1800">
                <a:solidFill>
                  <a:schemeClr val="bg1"/>
                </a:solidFill>
              </a:defRPr>
            </a:lvl2pPr>
            <a:lvl3pPr>
              <a:spcBef>
                <a:spcPts val="600"/>
              </a:spcBef>
              <a:defRPr sz="16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Content Placeholder 3"/>
          <p:cNvSpPr>
            <a:spLocks noGrp="1"/>
          </p:cNvSpPr>
          <p:nvPr>
            <p:ph sz="half" idx="2" hasCustomPrompt="1"/>
          </p:nvPr>
        </p:nvSpPr>
        <p:spPr>
          <a:xfrm>
            <a:off x="6339840" y="1463040"/>
            <a:ext cx="5303520" cy="4754880"/>
          </a:xfrm>
        </p:spPr>
        <p:txBody>
          <a:bodyPr/>
          <a:lstStyle>
            <a:lvl1pPr>
              <a:spcBef>
                <a:spcPts val="6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spcBef>
                <a:spcPts val="600"/>
              </a:spcBef>
              <a:defRPr sz="1800">
                <a:solidFill>
                  <a:schemeClr val="bg1"/>
                </a:solidFill>
              </a:defRPr>
            </a:lvl2pPr>
            <a:lvl3pPr>
              <a:spcBef>
                <a:spcPts val="600"/>
              </a:spcBef>
              <a:defRPr sz="16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0AA24EA5-3C12-43A5-9C11-14021E8C1935}" type="datetime1">
              <a:rPr lang="en-US" smtClean="0">
                <a:solidFill>
                  <a:prstClr val="white"/>
                </a:solidFill>
              </a:rPr>
              <a:t>8/15/2023</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1"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71090864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100"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70560" y="2743200"/>
            <a:ext cx="5303520" cy="3474720"/>
          </a:xfrm>
        </p:spPr>
        <p:txBody>
          <a:bodyPr/>
          <a:lstStyle>
            <a:lvl1pPr>
              <a:spcBef>
                <a:spcPts val="6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spcBef>
                <a:spcPts val="600"/>
              </a:spcBef>
              <a:defRPr sz="1800">
                <a:solidFill>
                  <a:schemeClr val="bg1"/>
                </a:solidFill>
              </a:defRPr>
            </a:lvl2pPr>
            <a:lvl3pPr>
              <a:spcBef>
                <a:spcPts val="600"/>
              </a:spcBef>
              <a:defRPr sz="16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a:p>
            <a:pPr marL="0" lvl="1" indent="0" algn="l" defTabSz="914400" rtl="0" eaLnBrk="1" latinLnBrk="0" hangingPunct="1">
              <a:lnSpc>
                <a:spcPct val="100000"/>
              </a:lnSpc>
              <a:spcBef>
                <a:spcPts val="600"/>
              </a:spcBef>
              <a:buFont typeface="Arial" panose="020B0604020202020204" pitchFamily="34" charset="0"/>
              <a:buNone/>
            </a:pPr>
            <a:r>
              <a:rPr lang="en-US"/>
              <a:t>Second level</a:t>
            </a:r>
          </a:p>
          <a:p>
            <a:pPr marL="0" lvl="2" indent="0" algn="l" defTabSz="914400" rtl="0" eaLnBrk="1" latinLnBrk="0" hangingPunct="1">
              <a:lnSpc>
                <a:spcPct val="100000"/>
              </a:lnSpc>
              <a:spcBef>
                <a:spcPts val="600"/>
              </a:spcBef>
              <a:buFont typeface="Arial" panose="020B0604020202020204" pitchFamily="34" charset="0"/>
              <a:buNone/>
            </a:pPr>
            <a:r>
              <a:rPr lang="en-US"/>
              <a:t>Third level</a:t>
            </a:r>
          </a:p>
          <a:p>
            <a:pPr marL="0" lvl="3" indent="0" algn="l" defTabSz="914400" rtl="0" eaLnBrk="1" latinLnBrk="0" hangingPunct="1">
              <a:lnSpc>
                <a:spcPct val="100000"/>
              </a:lnSpc>
              <a:spcBef>
                <a:spcPts val="600"/>
              </a:spcBef>
              <a:buFont typeface="Arial" panose="020B0604020202020204" pitchFamily="34" charset="0"/>
              <a:buNone/>
            </a:pPr>
            <a:r>
              <a:rPr lang="en-US"/>
              <a:t>Fourth level</a:t>
            </a:r>
          </a:p>
          <a:p>
            <a:pPr marL="0" lvl="4" indent="0" algn="l" defTabSz="914400" rtl="0" eaLnBrk="1" latinLnBrk="0" hangingPunct="1">
              <a:lnSpc>
                <a:spcPct val="100000"/>
              </a:lnSpc>
              <a:spcBef>
                <a:spcPts val="600"/>
              </a:spcBef>
              <a:buFont typeface="Arial" panose="020B0604020202020204" pitchFamily="34" charset="0"/>
              <a:buNone/>
            </a:pPr>
            <a:r>
              <a:rPr lang="en-US"/>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spcBef>
                <a:spcPts val="6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spcBef>
                <a:spcPts val="600"/>
              </a:spcBef>
              <a:defRPr sz="1800">
                <a:solidFill>
                  <a:schemeClr val="bg1"/>
                </a:solidFill>
              </a:defRPr>
            </a:lvl2pPr>
            <a:lvl3pPr>
              <a:spcBef>
                <a:spcPts val="600"/>
              </a:spcBef>
              <a:defRPr sz="1600">
                <a:solidFill>
                  <a:schemeClr val="bg1"/>
                </a:solidFill>
              </a:defRPr>
            </a:lvl3pPr>
            <a:lvl4pPr>
              <a:spcBef>
                <a:spcPts val="600"/>
              </a:spcBef>
              <a:defRPr sz="1400">
                <a:solidFill>
                  <a:schemeClr val="bg1"/>
                </a:solidFill>
              </a:defRPr>
            </a:lvl4pPr>
            <a:lvl5pPr>
              <a:spcBef>
                <a:spcPts val="600"/>
              </a:spcBef>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a:p>
            <a:pPr marL="0" lvl="1" indent="0" algn="l" defTabSz="914400" rtl="0" eaLnBrk="1" latinLnBrk="0" hangingPunct="1">
              <a:lnSpc>
                <a:spcPct val="100000"/>
              </a:lnSpc>
              <a:spcBef>
                <a:spcPts val="600"/>
              </a:spcBef>
              <a:buFont typeface="Arial" panose="020B0604020202020204" pitchFamily="34" charset="0"/>
              <a:buNone/>
            </a:pPr>
            <a:r>
              <a:rPr lang="en-US"/>
              <a:t>Second level</a:t>
            </a:r>
          </a:p>
          <a:p>
            <a:pPr marL="0" lvl="2" indent="0" algn="l" defTabSz="914400" rtl="0" eaLnBrk="1" latinLnBrk="0" hangingPunct="1">
              <a:lnSpc>
                <a:spcPct val="100000"/>
              </a:lnSpc>
              <a:spcBef>
                <a:spcPts val="600"/>
              </a:spcBef>
              <a:buFont typeface="Arial" panose="020B0604020202020204" pitchFamily="34" charset="0"/>
              <a:buNone/>
            </a:pPr>
            <a:r>
              <a:rPr lang="en-US"/>
              <a:t>Third level</a:t>
            </a:r>
          </a:p>
          <a:p>
            <a:pPr marL="0" lvl="3" indent="0" algn="l" defTabSz="914400" rtl="0" eaLnBrk="1" latinLnBrk="0" hangingPunct="1">
              <a:lnSpc>
                <a:spcPct val="100000"/>
              </a:lnSpc>
              <a:spcBef>
                <a:spcPts val="600"/>
              </a:spcBef>
              <a:buFont typeface="Arial" panose="020B0604020202020204" pitchFamily="34" charset="0"/>
              <a:buNone/>
            </a:pPr>
            <a:r>
              <a:rPr lang="en-US"/>
              <a:t>Fourth level</a:t>
            </a:r>
          </a:p>
          <a:p>
            <a:pPr marL="0" lvl="4" indent="0" algn="l" defTabSz="914400" rtl="0" eaLnBrk="1" latinLnBrk="0" hangingPunct="1">
              <a:lnSpc>
                <a:spcPct val="100000"/>
              </a:lnSpc>
              <a:spcBef>
                <a:spcPts val="600"/>
              </a:spcBef>
              <a:buFont typeface="Arial" panose="020B0604020202020204" pitchFamily="34" charset="0"/>
              <a:buNone/>
            </a:pPr>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B2A232D4-5F96-4CFA-9E06-6E735808F80C}" type="datetime1">
              <a:rPr lang="en-US" smtClean="0">
                <a:solidFill>
                  <a:prstClr val="white"/>
                </a:solidFill>
              </a:rPr>
              <a:t>8/15/2023</a:t>
            </a:fld>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Text Placeholder 9"/>
          <p:cNvSpPr>
            <a:spLocks noGrp="1"/>
          </p:cNvSpPr>
          <p:nvPr>
            <p:ph type="body" sz="quarter" idx="14"/>
          </p:nvPr>
        </p:nvSpPr>
        <p:spPr>
          <a:xfrm>
            <a:off x="670560" y="1463040"/>
            <a:ext cx="10972800" cy="1097280"/>
          </a:xfrm>
        </p:spPr>
        <p:txBody>
          <a:bodyPr/>
          <a:lstStyle>
            <a:lvl1pPr>
              <a:defRPr sz="2000" b="0">
                <a:solidFill>
                  <a:schemeClr val="bg1"/>
                </a:solidFill>
                <a:latin typeface="+mn-lt"/>
              </a:defRPr>
            </a:lvl1pPr>
          </a:lstStyle>
          <a:p>
            <a:pPr lvl="0"/>
            <a:r>
              <a:rPr lang="en-US"/>
              <a:t>Edit Master text styles</a:t>
            </a:r>
          </a:p>
        </p:txBody>
      </p:sp>
      <p:sp>
        <p:nvSpPr>
          <p:cNvPr id="12"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221497019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3"/>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sz="1000">
                <a:solidFill>
                  <a:schemeClr val="bg1"/>
                </a:solidFill>
                <a:latin typeface="Calibri" panose="020F0502020204030204" pitchFamily="34" charset="0"/>
                <a:cs typeface="Calibri" panose="020F0502020204030204" pitchFamily="34" charset="0"/>
              </a:defRPr>
            </a:lvl1pPr>
          </a:lstStyle>
          <a:p>
            <a:fld id="{0A3F4FDD-022C-488C-9C1B-EE6D0EFBF496}" type="datetime1">
              <a:rPr lang="en-US" smtClean="0"/>
              <a:t>8/15/2023</a:t>
            </a:fld>
            <a:endParaRPr lang="en-US"/>
          </a:p>
        </p:txBody>
      </p:sp>
      <p:sp>
        <p:nvSpPr>
          <p:cNvPr id="6" name="Footer Placeholder 5"/>
          <p:cNvSpPr>
            <a:spLocks noGrp="1"/>
          </p:cNvSpPr>
          <p:nvPr>
            <p:ph type="ftr" sz="quarter" idx="11"/>
          </p:nvPr>
        </p:nvSpPr>
        <p:spPr/>
        <p:txBody>
          <a:bodyPr/>
          <a:lstStyle>
            <a:lvl1pPr>
              <a:defRPr sz="1000">
                <a:solidFill>
                  <a:schemeClr val="bg1"/>
                </a:solidFill>
                <a:latin typeface="Calibri" panose="020F0502020204030204" pitchFamily="34" charset="0"/>
                <a:cs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000">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bg1"/>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6021978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5"/>
          </a:solidFill>
          <a:ln>
            <a:noFill/>
          </a:ln>
          <a:effectLst/>
        </p:spPr>
        <p:txBody>
          <a:bodyPr lIns="365760" rIns="365760" anchor="ctr" anchorCtr="1"/>
          <a:lstStyle>
            <a:lvl1pPr algn="ctr">
              <a:defRPr sz="2400" b="0" baseline="0">
                <a:solidFill>
                  <a:schemeClr val="bg1"/>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41BCC5B6-50EE-4270-B364-80A5AB7023EC}" type="datetime1">
              <a:rPr lang="en-US" smtClean="0"/>
              <a:t>8/15/2023</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2707484117"/>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2"/>
          </a:solidFill>
          <a:ln>
            <a:noFill/>
          </a:ln>
          <a:effectLst/>
        </p:spPr>
        <p:txBody>
          <a:bodyPr lIns="365760" rIns="365760" anchor="ctr" anchorCtr="1"/>
          <a:lstStyle>
            <a:lvl1pPr algn="ctr">
              <a:defRPr sz="2400" b="0" baseline="0">
                <a:solidFill>
                  <a:schemeClr val="bg1"/>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6E0E663B-CCE4-4CDC-9EE4-528137349697}" type="datetime1">
              <a:rPr lang="en-US" smtClean="0"/>
              <a:t>8/15/2023</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81037545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4"/>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3000"/>
              </a:spcBef>
              <a:defRPr lang="en-US" sz="1800" b="1" kern="1200" smtClean="0">
                <a:solidFill>
                  <a:schemeClr val="bg1"/>
                </a:solidFill>
                <a:latin typeface="Calibri" panose="020F0502020204030204" pitchFamily="34" charset="0"/>
                <a:ea typeface="+mn-ea"/>
                <a:cs typeface="Calibri" panose="020F0502020204030204" pitchFamily="34" charset="0"/>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fld id="{686ED0B8-6BF9-4A13-ADA3-740054F609B4}" type="datetime1">
              <a:rPr lang="en-US" smtClean="0"/>
              <a:t>8/15/2023</a:t>
            </a:fld>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86734757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77B4DD36-F3E4-493F-BA20-3B3FA5147357}" type="datetime1">
              <a:rPr lang="en-US" smtClean="0">
                <a:solidFill>
                  <a:prstClr val="white"/>
                </a:solidFill>
              </a:rPr>
              <a:t>8/15/2023</a:t>
            </a:fld>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9"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chemeClr val="bg1"/>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38320879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ernate">
    <p:bg bwMode="gray">
      <p:bgPr>
        <a:solidFill>
          <a:schemeClr val="accent5"/>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3075"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ctrTitle" hasCustomPrompt="1"/>
          </p:nvPr>
        </p:nvSpPr>
        <p:spPr bwMode="gray">
          <a:xfrm>
            <a:off x="670560" y="1844040"/>
            <a:ext cx="9753600" cy="1645920"/>
          </a:xfrm>
        </p:spPr>
        <p:txBody>
          <a:bodyPr/>
          <a:lstStyle>
            <a:lvl1pPr algn="l">
              <a:lnSpc>
                <a:spcPct val="90000"/>
              </a:lnSpc>
              <a:defRPr sz="4400" b="0" cap="none" spc="0" baseline="0">
                <a:solidFill>
                  <a:schemeClr val="bg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bg1"/>
                </a:solidFill>
                <a:latin typeface="+mn-lt"/>
              </a:defRPr>
            </a:lvl1pPr>
          </a:lstStyle>
          <a:p>
            <a:pPr lvl="0"/>
            <a:r>
              <a:rPr lang="en-US" dirty="0"/>
              <a:t>Click to edit date</a:t>
            </a:r>
          </a:p>
        </p:txBody>
      </p:sp>
      <p:pic>
        <p:nvPicPr>
          <p:cNvPr id="8" name="Picture 7" descr="A_symbol_wordm_below_w_rgb-01.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154976" y="4953002"/>
            <a:ext cx="1587403" cy="1735163"/>
          </a:xfrm>
          <a:prstGeom prst="rect">
            <a:avLst/>
          </a:prstGeom>
        </p:spPr>
      </p:pic>
    </p:spTree>
    <p:extLst>
      <p:ext uri="{BB962C8B-B14F-4D97-AF65-F5344CB8AC3E}">
        <p14:creationId xmlns:p14="http://schemas.microsoft.com/office/powerpoint/2010/main" val="76642381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987A4205-F18B-4A74-90BE-152336C4E5B2}" type="datetime1">
              <a:rPr lang="en-US" smtClean="0">
                <a:solidFill>
                  <a:prstClr val="white"/>
                </a:solidFill>
              </a:rPr>
              <a:t>8/15/2023</a:t>
            </a:fld>
            <a:endParaRPr lang="en-US">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6"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chemeClr val="bg1"/>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301016399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spc="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ACAC1856-7856-4C8B-8D7D-F7474C643A67}" type="datetime1">
              <a:rPr lang="en-US" smtClean="0">
                <a:solidFill>
                  <a:prstClr val="white"/>
                </a:solidFill>
              </a:rPr>
              <a:t>8/15/2023</a:t>
            </a:fld>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3" hasCustomPrompt="1"/>
          </p:nvPr>
        </p:nvSpPr>
        <p:spPr>
          <a:xfrm>
            <a:off x="674957" y="1463040"/>
            <a:ext cx="10972800" cy="731520"/>
          </a:xfrm>
        </p:spPr>
        <p:txBody>
          <a:bodyPr/>
          <a:lstStyle>
            <a:lvl1pPr>
              <a:spcBef>
                <a:spcPts val="0"/>
              </a:spcBef>
              <a:defRPr sz="2000">
                <a:solidFill>
                  <a:schemeClr val="bg1"/>
                </a:solidFill>
              </a:defRPr>
            </a:lvl1pPr>
            <a:lvl2pPr marL="0" indent="0">
              <a:spcBef>
                <a:spcPts val="0"/>
              </a:spcBef>
              <a:buNone/>
              <a:defRPr sz="1400">
                <a:solidFill>
                  <a:schemeClr val="bg1"/>
                </a:solidFill>
                <a:latin typeface="+mj-lt"/>
              </a:defRPr>
            </a:lvl2pPr>
          </a:lstStyle>
          <a:p>
            <a:pPr lvl="0"/>
            <a:r>
              <a:rPr lang="en-US"/>
              <a:t>CLICK TO EDIT CHART TITLE</a:t>
            </a:r>
          </a:p>
          <a:p>
            <a:pPr lvl="1"/>
            <a:r>
              <a:rPr lang="en-US"/>
              <a:t>Second </a:t>
            </a:r>
            <a:r>
              <a:rPr lang="en-US" dirty="0"/>
              <a:t>level for chart subtitle</a:t>
            </a:r>
          </a:p>
        </p:txBody>
      </p:sp>
      <p:sp>
        <p:nvSpPr>
          <p:cNvPr id="9" name="Chart Placeholder 8"/>
          <p:cNvSpPr>
            <a:spLocks noGrp="1"/>
          </p:cNvSpPr>
          <p:nvPr>
            <p:ph type="chart" sz="quarter" idx="14"/>
          </p:nvPr>
        </p:nvSpPr>
        <p:spPr>
          <a:xfrm>
            <a:off x="674957" y="2286000"/>
            <a:ext cx="10972800" cy="3657600"/>
          </a:xfrm>
        </p:spPr>
        <p:txBody>
          <a:bodyPr rIns="0" anchor="ctr" anchorCtr="1"/>
          <a:lstStyle>
            <a:lvl1pPr>
              <a:defRPr>
                <a:solidFill>
                  <a:schemeClr val="bg1"/>
                </a:solidFill>
              </a:defRPr>
            </a:lvl1pPr>
          </a:lstStyle>
          <a:p>
            <a:r>
              <a:rPr lang="en-US"/>
              <a:t>Click icon to add chart</a:t>
            </a:r>
            <a:endParaRPr lang="en-US" dirty="0"/>
          </a:p>
        </p:txBody>
      </p:sp>
      <p:sp>
        <p:nvSpPr>
          <p:cNvPr id="8" name="Text Placeholder 7"/>
          <p:cNvSpPr>
            <a:spLocks noGrp="1"/>
          </p:cNvSpPr>
          <p:nvPr>
            <p:ph type="body" sz="quarter" idx="16"/>
          </p:nvPr>
        </p:nvSpPr>
        <p:spPr>
          <a:xfrm>
            <a:off x="670560" y="6035040"/>
            <a:ext cx="10972800" cy="184666"/>
          </a:xfrm>
        </p:spPr>
        <p:txBody>
          <a:bodyPr>
            <a:spAutoFit/>
          </a:bodyPr>
          <a:lstStyle>
            <a:lvl1pPr>
              <a:defRPr sz="900">
                <a:solidFill>
                  <a:schemeClr val="bg1"/>
                </a:solidFill>
              </a:defRPr>
            </a:lvl1pPr>
          </a:lstStyle>
          <a:p>
            <a:pPr lvl="0"/>
            <a:r>
              <a:rPr lang="en-US"/>
              <a:t>Edit Master text styles</a:t>
            </a:r>
          </a:p>
        </p:txBody>
      </p:sp>
      <p:sp>
        <p:nvSpPr>
          <p:cNvPr id="12" name="Content Placeholder 2"/>
          <p:cNvSpPr txBox="1">
            <a:spLocks/>
          </p:cNvSpPr>
          <p:nvPr userDrawn="1"/>
        </p:nvSpPr>
        <p:spPr bwMode="auto">
          <a:xfrm>
            <a:off x="670562" y="6427472"/>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solidFill>
                  <a:schemeClr val="bg1"/>
                </a:solidFill>
              </a:rPr>
              <a:t>Proprietary and confidential — do not distribute</a:t>
            </a:r>
          </a:p>
        </p:txBody>
      </p:sp>
    </p:spTree>
    <p:extLst>
      <p:ext uri="{BB962C8B-B14F-4D97-AF65-F5344CB8AC3E}">
        <p14:creationId xmlns:p14="http://schemas.microsoft.com/office/powerpoint/2010/main" val="375103334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4" name="Picture 3" descr="Front cov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9" y="-403"/>
            <a:ext cx="12191287" cy="6858403"/>
          </a:xfrm>
          <a:prstGeom prst="rect">
            <a:avLst/>
          </a:prstGeom>
        </p:spPr>
      </p:pic>
    </p:spTree>
    <p:extLst>
      <p:ext uri="{BB962C8B-B14F-4D97-AF65-F5344CB8AC3E}">
        <p14:creationId xmlns:p14="http://schemas.microsoft.com/office/powerpoint/2010/main" val="332868868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6147"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title" hasCustomPrompt="1"/>
          </p:nvPr>
        </p:nvSpPr>
        <p:spPr>
          <a:xfrm>
            <a:off x="670560" y="465139"/>
            <a:ext cx="10972800" cy="914400"/>
          </a:xfrm>
        </p:spPr>
        <p:txBody>
          <a:bodyPr/>
          <a:lstStyle>
            <a:lvl1pPr>
              <a:defRPr baseline="0"/>
            </a:lvl1pPr>
          </a:lstStyle>
          <a:p>
            <a:r>
              <a:rPr lang="en-US" dirty="0"/>
              <a:t>CLICK TO EDIT MASTER TITLE STYLE</a:t>
            </a:r>
          </a:p>
        </p:txBody>
      </p:sp>
      <p:sp>
        <p:nvSpPr>
          <p:cNvPr id="3" name="Content Placeholder 2"/>
          <p:cNvSpPr>
            <a:spLocks noGrp="1"/>
          </p:cNvSpPr>
          <p:nvPr>
            <p:ph idx="1"/>
          </p:nvPr>
        </p:nvSpPr>
        <p:spPr>
          <a:xfrm>
            <a:off x="670560" y="1462088"/>
            <a:ext cx="109728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8" name="Text Placeholder 7"/>
          <p:cNvSpPr>
            <a:spLocks noGrp="1"/>
          </p:cNvSpPr>
          <p:nvPr>
            <p:ph type="body" sz="quarter" idx="13" hasCustomPrompt="1"/>
          </p:nvPr>
        </p:nvSpPr>
        <p:spPr bwMode="gray">
          <a:xfrm>
            <a:off x="670560" y="250825"/>
            <a:ext cx="5730240" cy="153888"/>
          </a:xfrm>
        </p:spPr>
        <p:txBody>
          <a:bodyPr rIns="0" bIns="0" anchor="ctr" anchorCtr="0">
            <a:noAutofit/>
          </a:bodyPr>
          <a:lstStyle>
            <a:lvl1pPr>
              <a:defRPr sz="750">
                <a:solidFill>
                  <a:schemeClr val="bg1">
                    <a:lumMod val="65000"/>
                  </a:schemeClr>
                </a:solidFill>
              </a:defRPr>
            </a:lvl1pPr>
          </a:lstStyle>
          <a:p>
            <a:pPr lvl="0"/>
            <a:r>
              <a:rPr lang="en-US" dirty="0"/>
              <a:t>Click to edit section title</a:t>
            </a:r>
          </a:p>
        </p:txBody>
      </p:sp>
    </p:spTree>
    <p:extLst>
      <p:ext uri="{BB962C8B-B14F-4D97-AF65-F5344CB8AC3E}">
        <p14:creationId xmlns:p14="http://schemas.microsoft.com/office/powerpoint/2010/main" val="143997103"/>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 Imag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670560" y="3108960"/>
            <a:ext cx="10582656" cy="1645920"/>
          </a:xfrm>
        </p:spPr>
        <p:txBody>
          <a:bodyPr/>
          <a:lstStyle>
            <a:lvl1pPr algn="l">
              <a:lnSpc>
                <a:spcPct val="80000"/>
              </a:lnSpc>
              <a:defRPr sz="4400" b="0" cap="none" spc="90" baseline="0">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hasCustomPrompt="1"/>
          </p:nvPr>
        </p:nvSpPr>
        <p:spPr bwMode="gray">
          <a:xfrm>
            <a:off x="670560" y="2331720"/>
            <a:ext cx="9753600" cy="640080"/>
          </a:xfrm>
        </p:spPr>
        <p:txBody>
          <a:bodyPr rIns="0" bIns="0" anchor="b" anchorCtr="0"/>
          <a:lstStyle>
            <a:lvl1pPr marL="0" indent="0" algn="l">
              <a:lnSpc>
                <a:spcPct val="100000"/>
              </a:lnSpc>
              <a:buNone/>
              <a:defRPr sz="1800" b="1" cap="all" spc="15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Content Placeholder 2"/>
          <p:cNvSpPr txBox="1">
            <a:spLocks/>
          </p:cNvSpPr>
          <p:nvPr userDrawn="1"/>
        </p:nvSpPr>
        <p:spPr bwMode="gray">
          <a:xfrm>
            <a:off x="670570" y="6427473"/>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900" dirty="0">
                <a:solidFill>
                  <a:prstClr val="white"/>
                </a:solidFill>
              </a:rPr>
              <a:t>Proprietary and confidential — do not distribute</a:t>
            </a:r>
          </a:p>
        </p:txBody>
      </p:sp>
      <p:sp>
        <p:nvSpPr>
          <p:cNvPr id="5" name="Text Placeholder 4"/>
          <p:cNvSpPr>
            <a:spLocks noGrp="1"/>
          </p:cNvSpPr>
          <p:nvPr>
            <p:ph type="body" sz="quarter" idx="10" hasCustomPrompt="1"/>
          </p:nvPr>
        </p:nvSpPr>
        <p:spPr bwMode="gray">
          <a:xfrm>
            <a:off x="670560" y="4937760"/>
            <a:ext cx="6461760" cy="640080"/>
          </a:xfrm>
        </p:spPr>
        <p:txBody>
          <a:bodyPr/>
          <a:lstStyle>
            <a:lvl1pPr>
              <a:defRPr sz="1400" i="0">
                <a:solidFill>
                  <a:schemeClr val="bg1"/>
                </a:solidFill>
              </a:defRPr>
            </a:lvl1pPr>
          </a:lstStyle>
          <a:p>
            <a:pPr lvl="0"/>
            <a:r>
              <a:rPr lang="en-US" dirty="0"/>
              <a:t>Click to edit date</a:t>
            </a:r>
          </a:p>
        </p:txBody>
      </p:sp>
      <p:pic>
        <p:nvPicPr>
          <p:cNvPr id="6" name="Picture 5" descr="A_symbol_wordm_below_w_rgb-01.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38492" y="152402"/>
            <a:ext cx="1828800" cy="1495699"/>
          </a:xfrm>
          <a:prstGeom prst="rect">
            <a:avLst/>
          </a:prstGeom>
        </p:spPr>
      </p:pic>
    </p:spTree>
    <p:extLst>
      <p:ext uri="{BB962C8B-B14F-4D97-AF65-F5344CB8AC3E}">
        <p14:creationId xmlns:p14="http://schemas.microsoft.com/office/powerpoint/2010/main" val="3974808772"/>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A848424C-F169-4D02-9C2C-5C3D3DB69A56}" type="datetime1">
              <a:rPr lang="en-US" smtClean="0"/>
              <a:t>8/15/2023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1EC2CFB-C0B4-45A9-BE79-149F6DC51BEA}" type="slidenum">
              <a:rPr lang="en-US"/>
              <a:pPr/>
              <a:t>‹#›</a:t>
            </a:fld>
            <a:endParaRPr lang="en-US"/>
          </a:p>
        </p:txBody>
      </p:sp>
    </p:spTree>
    <p:extLst>
      <p:ext uri="{BB962C8B-B14F-4D97-AF65-F5344CB8AC3E}">
        <p14:creationId xmlns:p14="http://schemas.microsoft.com/office/powerpoint/2010/main" val="320352351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21" y="1590"/>
          <a:ext cx="2116" cy="1587"/>
        </p:xfrm>
        <a:graphic>
          <a:graphicData uri="http://schemas.openxmlformats.org/presentationml/2006/ole">
            <mc:AlternateContent xmlns:mc="http://schemas.openxmlformats.org/markup-compatibility/2006">
              <mc:Choice xmlns:v="urn:schemas-microsoft-com:vml" Requires="v">
                <p:oleObj spid="_x0000_s717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21" y="1590"/>
                        <a:ext cx="2116" cy="1587"/>
                      </a:xfrm>
                      <a:prstGeom prst="rect">
                        <a:avLst/>
                      </a:prstGeom>
                    </p:spPr>
                  </p:pic>
                </p:oleObj>
              </mc:Fallback>
            </mc:AlternateContent>
          </a:graphicData>
        </a:graphic>
      </p:graphicFrame>
      <p:sp>
        <p:nvSpPr>
          <p:cNvPr id="2" name="Title 1"/>
          <p:cNvSpPr>
            <a:spLocks noGrp="1"/>
          </p:cNvSpPr>
          <p:nvPr>
            <p:ph type="title" hasCustomPrompt="1"/>
          </p:nvPr>
        </p:nvSpPr>
        <p:spPr>
          <a:xfrm>
            <a:off x="670560" y="465139"/>
            <a:ext cx="10972800" cy="914400"/>
          </a:xfrm>
        </p:spPr>
        <p:txBody>
          <a:bodyPr/>
          <a:lstStyle/>
          <a:p>
            <a:r>
              <a:rPr lang="en-US" dirty="0"/>
              <a:t>CLICK TO EDIT MASTER TITLE STYLE</a:t>
            </a:r>
          </a:p>
        </p:txBody>
      </p:sp>
      <p:sp>
        <p:nvSpPr>
          <p:cNvPr id="7" name="Text Placeholder 6"/>
          <p:cNvSpPr>
            <a:spLocks noGrp="1"/>
          </p:cNvSpPr>
          <p:nvPr>
            <p:ph type="body" sz="quarter" idx="13" hasCustomPrompt="1"/>
          </p:nvPr>
        </p:nvSpPr>
        <p:spPr bwMode="gray">
          <a:xfrm>
            <a:off x="670560" y="250825"/>
            <a:ext cx="5730240" cy="153888"/>
          </a:xfrm>
        </p:spPr>
        <p:txBody>
          <a:bodyPr rIns="0" bIns="0" anchor="ctr" anchorCtr="0">
            <a:noAutofit/>
          </a:bodyPr>
          <a:lstStyle>
            <a:lvl1pPr>
              <a:defRPr sz="402">
                <a:solidFill>
                  <a:schemeClr val="bg1">
                    <a:lumMod val="65000"/>
                  </a:schemeClr>
                </a:solidFill>
              </a:defRPr>
            </a:lvl1pPr>
          </a:lstStyle>
          <a:p>
            <a:pPr lvl="0"/>
            <a:r>
              <a:rPr lang="en-US" dirty="0"/>
              <a:t>Click to edit section title</a:t>
            </a:r>
          </a:p>
        </p:txBody>
      </p:sp>
      <p:sp>
        <p:nvSpPr>
          <p:cNvPr id="8" name="Slide Number Placeholder 3"/>
          <p:cNvSpPr>
            <a:spLocks noGrp="1"/>
          </p:cNvSpPr>
          <p:nvPr>
            <p:ph type="sldNum" sz="quarter" idx="12"/>
          </p:nvPr>
        </p:nvSpPr>
        <p:spPr>
          <a:xfrm>
            <a:off x="11475053" y="6428232"/>
            <a:ext cx="390144" cy="283464"/>
          </a:xfrm>
        </p:spPr>
        <p:txBody>
          <a:body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320206"/>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9DE2-6B9E-045A-B2B6-B75B34694DC3}"/>
              </a:ext>
            </a:extLst>
          </p:cNvPr>
          <p:cNvSpPr>
            <a:spLocks noGrp="1"/>
          </p:cNvSpPr>
          <p:nvPr>
            <p:ph type="ctrTitle" hasCustomPrompt="1"/>
          </p:nvPr>
        </p:nvSpPr>
        <p:spPr>
          <a:xfrm>
            <a:off x="838200" y="851694"/>
            <a:ext cx="10515600" cy="2387600"/>
          </a:xfrm>
        </p:spPr>
        <p:txBody>
          <a:bodyPr anchor="b">
            <a:noAutofit/>
          </a:bodyPr>
          <a:lstStyle>
            <a:lvl1pPr algn="ctr">
              <a:defRPr sz="3300" b="1"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1FAA90A2-CF74-EF16-81EC-4D963489729E}"/>
              </a:ext>
            </a:extLst>
          </p:cNvPr>
          <p:cNvSpPr>
            <a:spLocks noGrp="1"/>
          </p:cNvSpPr>
          <p:nvPr>
            <p:ph type="subTitle" idx="1"/>
          </p:nvPr>
        </p:nvSpPr>
        <p:spPr>
          <a:xfrm>
            <a:off x="838200" y="3331369"/>
            <a:ext cx="10515600" cy="1655762"/>
          </a:xfrm>
        </p:spPr>
        <p:txBody>
          <a:bodyPr>
            <a:noAutofit/>
          </a:bodyPr>
          <a:lstStyle>
            <a:lvl1pPr marL="0" indent="0" algn="ctr">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Graphic 5">
            <a:extLst>
              <a:ext uri="{FF2B5EF4-FFF2-40B4-BE49-F238E27FC236}">
                <a16:creationId xmlns:a16="http://schemas.microsoft.com/office/drawing/2014/main" id="{5B761A1C-7C20-BC0E-2F04-0496293FA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987133"/>
            <a:ext cx="12192000" cy="1939033"/>
          </a:xfrm>
          <a:prstGeom prst="rect">
            <a:avLst/>
          </a:prstGeom>
        </p:spPr>
      </p:pic>
      <p:pic>
        <p:nvPicPr>
          <p:cNvPr id="4" name="Graphic 3">
            <a:extLst>
              <a:ext uri="{FF2B5EF4-FFF2-40B4-BE49-F238E27FC236}">
                <a16:creationId xmlns:a16="http://schemas.microsoft.com/office/drawing/2014/main" id="{2DD2F7C0-E654-F5A4-6690-D96025DC31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67851" y="5698469"/>
            <a:ext cx="3390900" cy="825500"/>
          </a:xfrm>
          <a:prstGeom prst="rect">
            <a:avLst/>
          </a:prstGeom>
        </p:spPr>
      </p:pic>
    </p:spTree>
    <p:extLst>
      <p:ext uri="{BB962C8B-B14F-4D97-AF65-F5344CB8AC3E}">
        <p14:creationId xmlns:p14="http://schemas.microsoft.com/office/powerpoint/2010/main" val="213539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9DE2-6B9E-045A-B2B6-B75B34694DC3}"/>
              </a:ext>
            </a:extLst>
          </p:cNvPr>
          <p:cNvSpPr>
            <a:spLocks noGrp="1"/>
          </p:cNvSpPr>
          <p:nvPr>
            <p:ph type="ctrTitle" hasCustomPrompt="1"/>
          </p:nvPr>
        </p:nvSpPr>
        <p:spPr>
          <a:xfrm>
            <a:off x="838200" y="851694"/>
            <a:ext cx="10515600" cy="2387600"/>
          </a:xfrm>
        </p:spPr>
        <p:txBody>
          <a:bodyPr anchor="b">
            <a:noAutofit/>
          </a:bodyPr>
          <a:lstStyle>
            <a:lvl1pPr algn="ctr">
              <a:defRPr sz="3300" b="1" i="0"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1FAA90A2-CF74-EF16-81EC-4D963489729E}"/>
              </a:ext>
            </a:extLst>
          </p:cNvPr>
          <p:cNvSpPr>
            <a:spLocks noGrp="1"/>
          </p:cNvSpPr>
          <p:nvPr>
            <p:ph type="subTitle" idx="1"/>
          </p:nvPr>
        </p:nvSpPr>
        <p:spPr>
          <a:xfrm>
            <a:off x="838200" y="3331369"/>
            <a:ext cx="10515600" cy="1655762"/>
          </a:xfrm>
        </p:spPr>
        <p:txBody>
          <a:bodyPr>
            <a:noAutofit/>
          </a:bodyPr>
          <a:lstStyle>
            <a:lvl1pPr marL="0" indent="0" algn="ctr">
              <a:buNone/>
              <a:defRPr sz="1800" b="1"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Graphic 5">
            <a:extLst>
              <a:ext uri="{FF2B5EF4-FFF2-40B4-BE49-F238E27FC236}">
                <a16:creationId xmlns:a16="http://schemas.microsoft.com/office/drawing/2014/main" id="{C603B66F-3879-19E6-AE45-C56F7DBC1A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00551" y="5593556"/>
            <a:ext cx="3390900" cy="825500"/>
          </a:xfrm>
          <a:prstGeom prst="rect">
            <a:avLst/>
          </a:prstGeom>
        </p:spPr>
      </p:pic>
    </p:spTree>
    <p:extLst>
      <p:ext uri="{BB962C8B-B14F-4D97-AF65-F5344CB8AC3E}">
        <p14:creationId xmlns:p14="http://schemas.microsoft.com/office/powerpoint/2010/main" val="1084713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6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7E30CC-D12F-44EC-82E7-DA4CA5CB7D8C}"/>
              </a:ext>
            </a:extLst>
          </p:cNvPr>
          <p:cNvSpPr/>
          <p:nvPr userDrawn="1"/>
        </p:nvSpPr>
        <p:spPr>
          <a:xfrm>
            <a:off x="1" y="0"/>
            <a:ext cx="562983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D9DE2-6B9E-045A-B2B6-B75B34694DC3}"/>
              </a:ext>
            </a:extLst>
          </p:cNvPr>
          <p:cNvSpPr>
            <a:spLocks noGrp="1"/>
          </p:cNvSpPr>
          <p:nvPr>
            <p:ph type="ctrTitle" hasCustomPrompt="1"/>
          </p:nvPr>
        </p:nvSpPr>
        <p:spPr>
          <a:xfrm>
            <a:off x="749712" y="851694"/>
            <a:ext cx="4953000" cy="2387600"/>
          </a:xfrm>
        </p:spPr>
        <p:txBody>
          <a:bodyPr anchor="b">
            <a:noAutofit/>
          </a:bodyPr>
          <a:lstStyle>
            <a:lvl1pPr algn="l">
              <a:defRPr sz="3300" b="1"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1FAA90A2-CF74-EF16-81EC-4D963489729E}"/>
              </a:ext>
            </a:extLst>
          </p:cNvPr>
          <p:cNvSpPr>
            <a:spLocks noGrp="1"/>
          </p:cNvSpPr>
          <p:nvPr>
            <p:ph type="subTitle" idx="1"/>
          </p:nvPr>
        </p:nvSpPr>
        <p:spPr>
          <a:xfrm>
            <a:off x="749713" y="3331369"/>
            <a:ext cx="4791635" cy="1655762"/>
          </a:xfrm>
        </p:spPr>
        <p:txBody>
          <a:bodyPr>
            <a:noAutofit/>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4" name="Graphic 3">
            <a:extLst>
              <a:ext uri="{FF2B5EF4-FFF2-40B4-BE49-F238E27FC236}">
                <a16:creationId xmlns:a16="http://schemas.microsoft.com/office/drawing/2014/main" id="{C36378E9-DDF5-4E55-FA35-6905E6C8043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1" y="5509815"/>
            <a:ext cx="3390900" cy="825500"/>
          </a:xfrm>
          <a:prstGeom prst="rect">
            <a:avLst/>
          </a:prstGeom>
        </p:spPr>
      </p:pic>
      <p:pic>
        <p:nvPicPr>
          <p:cNvPr id="6" name="Graphic 5">
            <a:extLst>
              <a:ext uri="{FF2B5EF4-FFF2-40B4-BE49-F238E27FC236}">
                <a16:creationId xmlns:a16="http://schemas.microsoft.com/office/drawing/2014/main" id="{8762DDE5-E12C-E49C-1978-7F412E3B532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2362200" y="2857746"/>
            <a:ext cx="6858000" cy="1142512"/>
          </a:xfrm>
          <a:prstGeom prst="rect">
            <a:avLst/>
          </a:prstGeom>
        </p:spPr>
      </p:pic>
    </p:spTree>
    <p:extLst>
      <p:ext uri="{BB962C8B-B14F-4D97-AF65-F5344CB8AC3E}">
        <p14:creationId xmlns:p14="http://schemas.microsoft.com/office/powerpoint/2010/main" val="313900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Alterna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9753600" cy="1645920"/>
          </a:xfrm>
        </p:spPr>
        <p:txBody>
          <a:bodyPr/>
          <a:lstStyle>
            <a:lvl1pPr algn="l">
              <a:lnSpc>
                <a:spcPct val="90000"/>
              </a:lnSpc>
              <a:defRPr sz="4400" b="0" cap="none" spc="0" baseline="0">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tx1"/>
                </a:solidFill>
                <a:latin typeface="+mn-lt"/>
              </a:defRPr>
            </a:lvl1pPr>
          </a:lstStyle>
          <a:p>
            <a:pPr lvl="0"/>
            <a:r>
              <a:rPr lang="en-US" dirty="0"/>
              <a:t>Click to edit date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3843" y="4847374"/>
            <a:ext cx="1781155" cy="1936531"/>
          </a:xfrm>
          <a:prstGeom prst="rect">
            <a:avLst/>
          </a:prstGeom>
        </p:spPr>
      </p:pic>
    </p:spTree>
    <p:extLst>
      <p:ext uri="{BB962C8B-B14F-4D97-AF65-F5344CB8AC3E}">
        <p14:creationId xmlns:p14="http://schemas.microsoft.com/office/powerpoint/2010/main" val="220405684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7E30CC-D12F-44EC-82E7-DA4CA5CB7D8C}"/>
              </a:ext>
            </a:extLst>
          </p:cNvPr>
          <p:cNvSpPr/>
          <p:nvPr userDrawn="1"/>
        </p:nvSpPr>
        <p:spPr>
          <a:xfrm>
            <a:off x="1" y="0"/>
            <a:ext cx="562983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AFD9DE2-6B9E-045A-B2B6-B75B34694DC3}"/>
              </a:ext>
            </a:extLst>
          </p:cNvPr>
          <p:cNvSpPr>
            <a:spLocks noGrp="1"/>
          </p:cNvSpPr>
          <p:nvPr>
            <p:ph type="ctrTitle" hasCustomPrompt="1"/>
          </p:nvPr>
        </p:nvSpPr>
        <p:spPr>
          <a:xfrm>
            <a:off x="749712" y="851694"/>
            <a:ext cx="4953000" cy="2387600"/>
          </a:xfrm>
        </p:spPr>
        <p:txBody>
          <a:bodyPr anchor="b">
            <a:noAutofit/>
          </a:bodyPr>
          <a:lstStyle>
            <a:lvl1pPr algn="l">
              <a:defRPr sz="3300" b="1"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dirty="0"/>
              <a:t>Click to edit Master </a:t>
            </a:r>
            <a:br>
              <a:rPr lang="en-US" dirty="0"/>
            </a:br>
            <a:r>
              <a:rPr lang="en-US" dirty="0"/>
              <a:t>title style</a:t>
            </a:r>
          </a:p>
        </p:txBody>
      </p:sp>
      <p:sp>
        <p:nvSpPr>
          <p:cNvPr id="3" name="Subtitle 2">
            <a:extLst>
              <a:ext uri="{FF2B5EF4-FFF2-40B4-BE49-F238E27FC236}">
                <a16:creationId xmlns:a16="http://schemas.microsoft.com/office/drawing/2014/main" id="{1FAA90A2-CF74-EF16-81EC-4D963489729E}"/>
              </a:ext>
            </a:extLst>
          </p:cNvPr>
          <p:cNvSpPr>
            <a:spLocks noGrp="1"/>
          </p:cNvSpPr>
          <p:nvPr>
            <p:ph type="subTitle" idx="1"/>
          </p:nvPr>
        </p:nvSpPr>
        <p:spPr>
          <a:xfrm>
            <a:off x="749713" y="3331369"/>
            <a:ext cx="4791635" cy="1655762"/>
          </a:xfrm>
        </p:spPr>
        <p:txBody>
          <a:bodyPr>
            <a:noAutofit/>
          </a:bodyPr>
          <a:lstStyle>
            <a:lvl1pPr marL="0" indent="0" algn="l">
              <a:buNone/>
              <a:defRPr sz="1800" b="1">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 name="Graphic 6">
            <a:extLst>
              <a:ext uri="{FF2B5EF4-FFF2-40B4-BE49-F238E27FC236}">
                <a16:creationId xmlns:a16="http://schemas.microsoft.com/office/drawing/2014/main" id="{741A1D3F-9B76-CDD4-F9D5-C9210188C0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5509815"/>
            <a:ext cx="3429000" cy="850900"/>
          </a:xfrm>
          <a:prstGeom prst="rect">
            <a:avLst/>
          </a:prstGeom>
        </p:spPr>
      </p:pic>
      <p:pic>
        <p:nvPicPr>
          <p:cNvPr id="4" name="Graphic 3">
            <a:extLst>
              <a:ext uri="{FF2B5EF4-FFF2-40B4-BE49-F238E27FC236}">
                <a16:creationId xmlns:a16="http://schemas.microsoft.com/office/drawing/2014/main" id="{768FF5DC-6AD0-EB8F-8BE2-C49A420DD3D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2362200" y="2857746"/>
            <a:ext cx="6858000" cy="1142512"/>
          </a:xfrm>
          <a:prstGeom prst="rect">
            <a:avLst/>
          </a:prstGeom>
        </p:spPr>
      </p:pic>
    </p:spTree>
    <p:extLst>
      <p:ext uri="{BB962C8B-B14F-4D97-AF65-F5344CB8AC3E}">
        <p14:creationId xmlns:p14="http://schemas.microsoft.com/office/powerpoint/2010/main" val="2576292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een, plant, colorful, decorated&#10;&#10;Description automatically generated">
            <a:extLst>
              <a:ext uri="{FF2B5EF4-FFF2-40B4-BE49-F238E27FC236}">
                <a16:creationId xmlns:a16="http://schemas.microsoft.com/office/drawing/2014/main" id="{F6BEBBBD-3E0A-1D35-E52E-D64BEE816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5280" y="376972"/>
            <a:ext cx="11521440" cy="6104056"/>
          </a:xfrm>
          <a:prstGeom prst="rect">
            <a:avLst/>
          </a:prstGeom>
        </p:spPr>
      </p:pic>
      <p:sp>
        <p:nvSpPr>
          <p:cNvPr id="2" name="Title 1">
            <a:extLst>
              <a:ext uri="{FF2B5EF4-FFF2-40B4-BE49-F238E27FC236}">
                <a16:creationId xmlns:a16="http://schemas.microsoft.com/office/drawing/2014/main" id="{9AFD9DE2-6B9E-045A-B2B6-B75B34694DC3}"/>
              </a:ext>
            </a:extLst>
          </p:cNvPr>
          <p:cNvSpPr>
            <a:spLocks noGrp="1"/>
          </p:cNvSpPr>
          <p:nvPr>
            <p:ph type="ctrTitle"/>
          </p:nvPr>
        </p:nvSpPr>
        <p:spPr>
          <a:xfrm>
            <a:off x="635000" y="718811"/>
            <a:ext cx="5562600" cy="751819"/>
          </a:xfrm>
        </p:spPr>
        <p:txBody>
          <a:bodyPr anchor="t">
            <a:normAutofit/>
          </a:bodyPr>
          <a:lstStyle>
            <a:lvl1pPr algn="l">
              <a:defRPr sz="3000" b="1" baseline="0">
                <a:solidFill>
                  <a:schemeClr val="bg1"/>
                </a:solidFill>
              </a:defRPr>
            </a:lvl1pPr>
          </a:lstStyle>
          <a:p>
            <a:endParaRPr lang="en-US" dirty="0"/>
          </a:p>
        </p:txBody>
      </p:sp>
      <p:pic>
        <p:nvPicPr>
          <p:cNvPr id="7" name="Graphic 6">
            <a:extLst>
              <a:ext uri="{FF2B5EF4-FFF2-40B4-BE49-F238E27FC236}">
                <a16:creationId xmlns:a16="http://schemas.microsoft.com/office/drawing/2014/main" id="{F826E654-409B-1608-174E-CB6BA947FB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5000" y="5237491"/>
            <a:ext cx="3429000" cy="850900"/>
          </a:xfrm>
          <a:prstGeom prst="rect">
            <a:avLst/>
          </a:prstGeom>
        </p:spPr>
      </p:pic>
    </p:spTree>
    <p:extLst>
      <p:ext uri="{BB962C8B-B14F-4D97-AF65-F5344CB8AC3E}">
        <p14:creationId xmlns:p14="http://schemas.microsoft.com/office/powerpoint/2010/main" val="1509582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green, plant, decorated, colorful&#10;&#10;Description automatically generated">
            <a:extLst>
              <a:ext uri="{FF2B5EF4-FFF2-40B4-BE49-F238E27FC236}">
                <a16:creationId xmlns:a16="http://schemas.microsoft.com/office/drawing/2014/main" id="{9B89D87B-36CA-5D38-A52B-9B86BD4A6B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955" y="377170"/>
            <a:ext cx="11518091" cy="6103660"/>
          </a:xfrm>
          <a:prstGeom prst="rect">
            <a:avLst/>
          </a:prstGeom>
        </p:spPr>
      </p:pic>
      <p:sp>
        <p:nvSpPr>
          <p:cNvPr id="2" name="Title 1">
            <a:extLst>
              <a:ext uri="{FF2B5EF4-FFF2-40B4-BE49-F238E27FC236}">
                <a16:creationId xmlns:a16="http://schemas.microsoft.com/office/drawing/2014/main" id="{9AFD9DE2-6B9E-045A-B2B6-B75B34694DC3}"/>
              </a:ext>
            </a:extLst>
          </p:cNvPr>
          <p:cNvSpPr>
            <a:spLocks noGrp="1"/>
          </p:cNvSpPr>
          <p:nvPr>
            <p:ph type="ctrTitle"/>
          </p:nvPr>
        </p:nvSpPr>
        <p:spPr>
          <a:xfrm>
            <a:off x="662940" y="746783"/>
            <a:ext cx="5562600" cy="751819"/>
          </a:xfrm>
        </p:spPr>
        <p:txBody>
          <a:bodyPr anchor="t">
            <a:normAutofit/>
          </a:bodyPr>
          <a:lstStyle>
            <a:lvl1pPr algn="l">
              <a:defRPr sz="3000" b="1" baseline="0">
                <a:solidFill>
                  <a:schemeClr val="bg1"/>
                </a:solidFill>
              </a:defRPr>
            </a:lvl1pPr>
          </a:lstStyle>
          <a:p>
            <a:endParaRPr lang="en-US" dirty="0"/>
          </a:p>
        </p:txBody>
      </p:sp>
      <p:pic>
        <p:nvPicPr>
          <p:cNvPr id="7" name="Graphic 6">
            <a:extLst>
              <a:ext uri="{FF2B5EF4-FFF2-40B4-BE49-F238E27FC236}">
                <a16:creationId xmlns:a16="http://schemas.microsoft.com/office/drawing/2014/main" id="{F826E654-409B-1608-174E-CB6BA947FB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62940" y="5298419"/>
            <a:ext cx="3429000" cy="850900"/>
          </a:xfrm>
          <a:prstGeom prst="rect">
            <a:avLst/>
          </a:prstGeom>
        </p:spPr>
      </p:pic>
    </p:spTree>
    <p:extLst>
      <p:ext uri="{BB962C8B-B14F-4D97-AF65-F5344CB8AC3E}">
        <p14:creationId xmlns:p14="http://schemas.microsoft.com/office/powerpoint/2010/main" val="29725519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olorful, decorated&#10;&#10;Description automatically generated">
            <a:extLst>
              <a:ext uri="{FF2B5EF4-FFF2-40B4-BE49-F238E27FC236}">
                <a16:creationId xmlns:a16="http://schemas.microsoft.com/office/drawing/2014/main" id="{A9D9EA07-F350-03AB-854A-0A7D83DFD9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
          <a:stretch/>
        </p:blipFill>
        <p:spPr>
          <a:xfrm>
            <a:off x="335280" y="297427"/>
            <a:ext cx="11521440" cy="4862362"/>
          </a:xfrm>
          <a:prstGeom prst="rect">
            <a:avLst/>
          </a:prstGeom>
        </p:spPr>
      </p:pic>
      <p:pic>
        <p:nvPicPr>
          <p:cNvPr id="5" name="Graphic 4">
            <a:extLst>
              <a:ext uri="{FF2B5EF4-FFF2-40B4-BE49-F238E27FC236}">
                <a16:creationId xmlns:a16="http://schemas.microsoft.com/office/drawing/2014/main" id="{D13A2128-AB26-0C3C-DA00-9310B0A47D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5280" y="4340647"/>
            <a:ext cx="11521440" cy="1832386"/>
          </a:xfrm>
          <a:prstGeom prst="rect">
            <a:avLst/>
          </a:prstGeom>
        </p:spPr>
      </p:pic>
      <p:sp>
        <p:nvSpPr>
          <p:cNvPr id="2" name="Title 1">
            <a:extLst>
              <a:ext uri="{FF2B5EF4-FFF2-40B4-BE49-F238E27FC236}">
                <a16:creationId xmlns:a16="http://schemas.microsoft.com/office/drawing/2014/main" id="{9AFD9DE2-6B9E-045A-B2B6-B75B34694DC3}"/>
              </a:ext>
            </a:extLst>
          </p:cNvPr>
          <p:cNvSpPr>
            <a:spLocks noGrp="1"/>
          </p:cNvSpPr>
          <p:nvPr>
            <p:ph type="ctrTitle"/>
          </p:nvPr>
        </p:nvSpPr>
        <p:spPr>
          <a:xfrm>
            <a:off x="6234545" y="5858241"/>
            <a:ext cx="5335155" cy="702332"/>
          </a:xfrm>
        </p:spPr>
        <p:txBody>
          <a:bodyPr anchor="ctr">
            <a:noAutofit/>
          </a:bodyPr>
          <a:lstStyle>
            <a:lvl1pPr algn="r">
              <a:defRPr sz="3000" b="1" baseline="0">
                <a:solidFill>
                  <a:schemeClr val="tx2"/>
                </a:solidFill>
              </a:defRPr>
            </a:lvl1pPr>
          </a:lstStyle>
          <a:p>
            <a:endParaRPr lang="en-US" dirty="0"/>
          </a:p>
        </p:txBody>
      </p:sp>
      <p:pic>
        <p:nvPicPr>
          <p:cNvPr id="4" name="Graphic 3">
            <a:extLst>
              <a:ext uri="{FF2B5EF4-FFF2-40B4-BE49-F238E27FC236}">
                <a16:creationId xmlns:a16="http://schemas.microsoft.com/office/drawing/2014/main" id="{BAB0AB06-0A78-C5EC-7B70-3D50898A840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22299" y="5547329"/>
            <a:ext cx="3390900" cy="825500"/>
          </a:xfrm>
          <a:prstGeom prst="rect">
            <a:avLst/>
          </a:prstGeom>
        </p:spPr>
      </p:pic>
    </p:spTree>
    <p:extLst>
      <p:ext uri="{BB962C8B-B14F-4D97-AF65-F5344CB8AC3E}">
        <p14:creationId xmlns:p14="http://schemas.microsoft.com/office/powerpoint/2010/main" val="2574672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een, plant, colorful, decorated&#10;&#10;Description automatically generated">
            <a:extLst>
              <a:ext uri="{FF2B5EF4-FFF2-40B4-BE49-F238E27FC236}">
                <a16:creationId xmlns:a16="http://schemas.microsoft.com/office/drawing/2014/main" id="{4B0F5686-B1A4-5E8C-97F0-DBC5CC9B32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9315" y="452885"/>
            <a:ext cx="11391172" cy="3642039"/>
          </a:xfrm>
          <a:prstGeom prst="rect">
            <a:avLst/>
          </a:prstGeom>
        </p:spPr>
      </p:pic>
      <p:sp>
        <p:nvSpPr>
          <p:cNvPr id="2" name="Title 1">
            <a:extLst>
              <a:ext uri="{FF2B5EF4-FFF2-40B4-BE49-F238E27FC236}">
                <a16:creationId xmlns:a16="http://schemas.microsoft.com/office/drawing/2014/main" id="{9AFD9DE2-6B9E-045A-B2B6-B75B34694DC3}"/>
              </a:ext>
            </a:extLst>
          </p:cNvPr>
          <p:cNvSpPr>
            <a:spLocks noGrp="1"/>
          </p:cNvSpPr>
          <p:nvPr>
            <p:ph type="ctrTitle"/>
          </p:nvPr>
        </p:nvSpPr>
        <p:spPr>
          <a:xfrm>
            <a:off x="381807" y="5772336"/>
            <a:ext cx="5335155" cy="702332"/>
          </a:xfrm>
        </p:spPr>
        <p:txBody>
          <a:bodyPr anchor="b">
            <a:noAutofit/>
          </a:bodyPr>
          <a:lstStyle>
            <a:lvl1pPr algn="l">
              <a:defRPr sz="3000" b="1" baseline="0">
                <a:solidFill>
                  <a:schemeClr val="tx2"/>
                </a:solidFill>
              </a:defRPr>
            </a:lvl1pPr>
          </a:lstStyle>
          <a:p>
            <a:endParaRPr lang="en-US" dirty="0"/>
          </a:p>
        </p:txBody>
      </p:sp>
      <p:pic>
        <p:nvPicPr>
          <p:cNvPr id="9" name="Graphic 8">
            <a:extLst>
              <a:ext uri="{FF2B5EF4-FFF2-40B4-BE49-F238E27FC236}">
                <a16:creationId xmlns:a16="http://schemas.microsoft.com/office/drawing/2014/main" id="{C67E6198-A71B-7B09-55B3-95FF6068EA4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9608" y="2555073"/>
            <a:ext cx="11510587" cy="1830660"/>
          </a:xfrm>
          <a:prstGeom prst="rect">
            <a:avLst/>
          </a:prstGeom>
        </p:spPr>
      </p:pic>
      <p:pic>
        <p:nvPicPr>
          <p:cNvPr id="8" name="Picture 7" descr="A close-up of a sign&#10;&#10;Description automatically generated with low confidence">
            <a:extLst>
              <a:ext uri="{FF2B5EF4-FFF2-40B4-BE49-F238E27FC236}">
                <a16:creationId xmlns:a16="http://schemas.microsoft.com/office/drawing/2014/main" id="{E803D332-B80F-ABC6-CD66-2A0B30E5311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73439" y="5567129"/>
            <a:ext cx="2877048" cy="702332"/>
          </a:xfrm>
          <a:prstGeom prst="rect">
            <a:avLst/>
          </a:prstGeom>
        </p:spPr>
      </p:pic>
    </p:spTree>
    <p:extLst>
      <p:ext uri="{BB962C8B-B14F-4D97-AF65-F5344CB8AC3E}">
        <p14:creationId xmlns:p14="http://schemas.microsoft.com/office/powerpoint/2010/main" val="1333563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A63119-7D9E-908A-C53F-7E6FDC901A0F}"/>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lang="en-US">
                <a:solidFill>
                  <a:srgbClr val="FFFFFF"/>
                </a:solidFill>
              </a:rPr>
              <a:t>THE CLARA ABBOTT FOUNDATION</a:t>
            </a:r>
            <a:endParaRPr lang="en-US" dirty="0">
              <a:solidFill>
                <a:srgbClr val="FFFFFF"/>
              </a:solidFill>
            </a:endParaRPr>
          </a:p>
        </p:txBody>
      </p:sp>
      <p:sp>
        <p:nvSpPr>
          <p:cNvPr id="6" name="Slide Number Placeholder 5">
            <a:extLst>
              <a:ext uri="{FF2B5EF4-FFF2-40B4-BE49-F238E27FC236}">
                <a16:creationId xmlns:a16="http://schemas.microsoft.com/office/drawing/2014/main" id="{BF5CFE31-7E37-A1E7-3C44-3D28192724CC}"/>
              </a:ext>
            </a:extLst>
          </p:cNvPr>
          <p:cNvSpPr>
            <a:spLocks noGrp="1"/>
          </p:cNvSpPr>
          <p:nvPr>
            <p:ph type="sldNum" sz="quarter" idx="12"/>
          </p:nvPr>
        </p:nvSpPr>
        <p:spPr/>
        <p:txBody>
          <a:bodyPr/>
          <a:lstStyle>
            <a:lvl1pPr>
              <a:defRPr>
                <a:solidFill>
                  <a:schemeClr val="bg1"/>
                </a:solidFill>
              </a:defRPr>
            </a:lvl1pPr>
          </a:lstStyle>
          <a:p>
            <a:pPr defTabSz="685800" fontAlgn="auto">
              <a:spcBef>
                <a:spcPts val="0"/>
              </a:spcBef>
              <a:spcAft>
                <a:spcPts val="0"/>
              </a:spcAft>
            </a:pPr>
            <a:fld id="{5607C2A4-2B12-DD43-9FFD-B5FF90832F5B}" type="slidenum">
              <a:rPr lang="en-US" smtClean="0">
                <a:solidFill>
                  <a:srgbClr val="FFFFFF"/>
                </a:solidFill>
              </a:rPr>
              <a:pPr defTabSz="685800" fontAlgn="auto">
                <a:spcBef>
                  <a:spcPts val="0"/>
                </a:spcBef>
                <a:spcAft>
                  <a:spcPts val="0"/>
                </a:spcAft>
              </a:pPr>
              <a:t>‹#›</a:t>
            </a:fld>
            <a:endParaRPr lang="en-US">
              <a:solidFill>
                <a:srgbClr val="FFFFFF"/>
              </a:solidFill>
            </a:endParaRPr>
          </a:p>
        </p:txBody>
      </p:sp>
      <p:sp>
        <p:nvSpPr>
          <p:cNvPr id="8" name="Text Placeholder 6">
            <a:extLst>
              <a:ext uri="{FF2B5EF4-FFF2-40B4-BE49-F238E27FC236}">
                <a16:creationId xmlns:a16="http://schemas.microsoft.com/office/drawing/2014/main" id="{37915E92-018A-36DE-9085-F56EB4628F89}"/>
              </a:ext>
            </a:extLst>
          </p:cNvPr>
          <p:cNvSpPr txBox="1">
            <a:spLocks/>
          </p:cNvSpPr>
          <p:nvPr userDrawn="1"/>
        </p:nvSpPr>
        <p:spPr>
          <a:xfrm>
            <a:off x="831851" y="4224339"/>
            <a:ext cx="2921284" cy="58303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srgbClr val="9FCB72"/>
                </a:solidFill>
                <a:effectLst/>
                <a:uLnTx/>
                <a:uFillTx/>
                <a:latin typeface="Roboto" panose="02000000000000000000" pitchFamily="2" charset="0"/>
                <a:ea typeface="Roboto" panose="02000000000000000000" pitchFamily="2" charset="0"/>
                <a:cs typeface="Roboto" panose="02000000000000000000" pitchFamily="2" charset="0"/>
              </a:rPr>
              <a:t>Attribute</a:t>
            </a:r>
          </a:p>
        </p:txBody>
      </p:sp>
      <p:sp>
        <p:nvSpPr>
          <p:cNvPr id="3" name="TextBox 2">
            <a:extLst>
              <a:ext uri="{FF2B5EF4-FFF2-40B4-BE49-F238E27FC236}">
                <a16:creationId xmlns:a16="http://schemas.microsoft.com/office/drawing/2014/main" id="{A2606E15-F047-74F4-EDD6-46CAEE05BA03}"/>
              </a:ext>
            </a:extLst>
          </p:cNvPr>
          <p:cNvSpPr txBox="1"/>
          <p:nvPr userDrawn="1"/>
        </p:nvSpPr>
        <p:spPr>
          <a:xfrm>
            <a:off x="838200" y="2754746"/>
            <a:ext cx="9958755" cy="1338828"/>
          </a:xfrm>
          <a:prstGeom prst="rect">
            <a:avLst/>
          </a:prstGeom>
          <a:noFill/>
        </p:spPr>
        <p:txBody>
          <a:bodyPr wrap="square" rtlCol="0" anchor="b">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Quote or pullout phrase: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Venienihil</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illibus</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dolorem</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poritiis</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este</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offictatem</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ipsaper</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sperepel</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et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militectis</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nate</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ped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unt</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remque</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necatur</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Ibusam</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dolorese</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rem </a:t>
            </a:r>
            <a:r>
              <a:rPr kumimoji="0" lang="en-US" sz="2700" b="1" i="0" u="none" strike="noStrike" kern="1200" cap="none" spc="0" normalizeH="0" baseline="0" noProof="0" dirty="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harum</a:t>
            </a:r>
            <a:r>
              <a:rPr kumimoji="0" lang="en-US" sz="27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 con. </a:t>
            </a:r>
          </a:p>
        </p:txBody>
      </p:sp>
    </p:spTree>
    <p:extLst>
      <p:ext uri="{BB962C8B-B14F-4D97-AF65-F5344CB8AC3E}">
        <p14:creationId xmlns:p14="http://schemas.microsoft.com/office/powerpoint/2010/main" val="4583719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2A63119-7D9E-908A-C53F-7E6FDC901A0F}"/>
              </a:ext>
            </a:extLst>
          </p:cNvPr>
          <p:cNvSpPr>
            <a:spLocks noGrp="1"/>
          </p:cNvSpPr>
          <p:nvPr>
            <p:ph type="ftr" sz="quarter" idx="11"/>
          </p:nvPr>
        </p:nvSpPr>
        <p:spPr/>
        <p:txBody>
          <a:bodyPr/>
          <a:lstStyle>
            <a:lvl1pPr>
              <a:defRPr>
                <a:solidFill>
                  <a:schemeClr val="tx1"/>
                </a:solidFill>
              </a:defRPr>
            </a:lvl1pPr>
          </a:lstStyle>
          <a:p>
            <a:pPr defTabSz="685800" fontAlgn="auto">
              <a:spcBef>
                <a:spcPts val="0"/>
              </a:spcBef>
              <a:spcAft>
                <a:spcPts val="0"/>
              </a:spcAft>
            </a:pPr>
            <a:r>
              <a:rPr lang="en-US">
                <a:solidFill>
                  <a:srgbClr val="006140"/>
                </a:solidFill>
              </a:rPr>
              <a:t>THE CLARA ABBOTT FOUNDATION</a:t>
            </a:r>
            <a:endParaRPr lang="en-US" dirty="0">
              <a:solidFill>
                <a:srgbClr val="006140"/>
              </a:solidFill>
            </a:endParaRPr>
          </a:p>
        </p:txBody>
      </p:sp>
      <p:sp>
        <p:nvSpPr>
          <p:cNvPr id="6" name="Slide Number Placeholder 5">
            <a:extLst>
              <a:ext uri="{FF2B5EF4-FFF2-40B4-BE49-F238E27FC236}">
                <a16:creationId xmlns:a16="http://schemas.microsoft.com/office/drawing/2014/main" id="{BF5CFE31-7E37-A1E7-3C44-3D28192724CC}"/>
              </a:ext>
            </a:extLst>
          </p:cNvPr>
          <p:cNvSpPr>
            <a:spLocks noGrp="1"/>
          </p:cNvSpPr>
          <p:nvPr>
            <p:ph type="sldNum" sz="quarter" idx="12"/>
          </p:nvPr>
        </p:nvSpPr>
        <p:spPr/>
        <p:txBody>
          <a:bodyPr/>
          <a:lstStyle>
            <a:lvl1pPr>
              <a:defRPr>
                <a:solidFill>
                  <a:schemeClr val="tx1"/>
                </a:solidFill>
              </a:defRPr>
            </a:lvl1pPr>
          </a:lstStyle>
          <a:p>
            <a:pPr defTabSz="685800" fontAlgn="auto">
              <a:spcBef>
                <a:spcPts val="0"/>
              </a:spcBef>
              <a:spcAft>
                <a:spcPts val="0"/>
              </a:spcAft>
            </a:pPr>
            <a:fld id="{5607C2A4-2B12-DD43-9FFD-B5FF90832F5B}" type="slidenum">
              <a:rPr lang="en-US" smtClean="0">
                <a:solidFill>
                  <a:srgbClr val="006140"/>
                </a:solidFill>
              </a:rPr>
              <a:pPr defTabSz="685800" fontAlgn="auto">
                <a:spcBef>
                  <a:spcPts val="0"/>
                </a:spcBef>
                <a:spcAft>
                  <a:spcPts val="0"/>
                </a:spcAft>
              </a:pPr>
              <a:t>‹#›</a:t>
            </a:fld>
            <a:endParaRPr lang="en-US" dirty="0">
              <a:solidFill>
                <a:srgbClr val="006140"/>
              </a:solidFill>
            </a:endParaRPr>
          </a:p>
        </p:txBody>
      </p:sp>
    </p:spTree>
    <p:extLst>
      <p:ext uri="{BB962C8B-B14F-4D97-AF65-F5344CB8AC3E}">
        <p14:creationId xmlns:p14="http://schemas.microsoft.com/office/powerpoint/2010/main" val="2569279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E5F46412-918F-4298-2723-D85C730AF629}"/>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42970"/>
          <a:stretch/>
        </p:blipFill>
        <p:spPr>
          <a:xfrm flipH="1">
            <a:off x="-19051" y="5750444"/>
            <a:ext cx="12211051" cy="1107556"/>
          </a:xfrm>
          <a:prstGeom prst="rect">
            <a:avLst/>
          </a:prstGeom>
        </p:spPr>
      </p:pic>
      <p:sp>
        <p:nvSpPr>
          <p:cNvPr id="9" name="Footer Placeholder 9">
            <a:extLst>
              <a:ext uri="{FF2B5EF4-FFF2-40B4-BE49-F238E27FC236}">
                <a16:creationId xmlns:a16="http://schemas.microsoft.com/office/drawing/2014/main" id="{BE16F728-9C47-2834-B806-6C892566CF8D}"/>
              </a:ext>
            </a:extLst>
          </p:cNvPr>
          <p:cNvSpPr>
            <a:spLocks noGrp="1"/>
          </p:cNvSpPr>
          <p:nvPr>
            <p:ph type="ftr" sz="quarter" idx="11"/>
          </p:nvPr>
        </p:nvSpPr>
        <p:spPr>
          <a:xfrm>
            <a:off x="838200" y="6356352"/>
            <a:ext cx="4114800" cy="365125"/>
          </a:xfrm>
        </p:spPr>
        <p:txBody>
          <a:bodyPr/>
          <a:lstStyle>
            <a:lvl1pPr>
              <a:defRPr baseline="0">
                <a:solidFill>
                  <a:schemeClr val="bg1"/>
                </a:solidFill>
              </a:defRPr>
            </a:lvl1pPr>
          </a:lstStyle>
          <a:p>
            <a:pPr defTabSz="685800" fontAlgn="auto">
              <a:spcBef>
                <a:spcPts val="0"/>
              </a:spcBef>
              <a:spcAft>
                <a:spcPts val="0"/>
              </a:spcAft>
            </a:pPr>
            <a:r>
              <a:rPr lang="en-US">
                <a:solidFill>
                  <a:srgbClr val="FFFFFF"/>
                </a:solidFill>
              </a:rPr>
              <a:t>THE CLARA ABBOTT FOUNDATION</a:t>
            </a:r>
            <a:endParaRPr lang="en-US" dirty="0">
              <a:solidFill>
                <a:srgbClr val="FFFFFF"/>
              </a:solidFill>
            </a:endParaRPr>
          </a:p>
        </p:txBody>
      </p:sp>
      <p:sp>
        <p:nvSpPr>
          <p:cNvPr id="10" name="Slide Number Placeholder 8">
            <a:extLst>
              <a:ext uri="{FF2B5EF4-FFF2-40B4-BE49-F238E27FC236}">
                <a16:creationId xmlns:a16="http://schemas.microsoft.com/office/drawing/2014/main" id="{5B9FADD4-3FEC-06B0-7A83-70AECA26FA8D}"/>
              </a:ext>
            </a:extLst>
          </p:cNvPr>
          <p:cNvSpPr>
            <a:spLocks noGrp="1"/>
          </p:cNvSpPr>
          <p:nvPr>
            <p:ph type="sldNum" sz="quarter" idx="12"/>
          </p:nvPr>
        </p:nvSpPr>
        <p:spPr>
          <a:xfrm>
            <a:off x="8610600" y="6356352"/>
            <a:ext cx="2743200" cy="365125"/>
          </a:xfrm>
        </p:spPr>
        <p:txBody>
          <a:bodyPr/>
          <a:lstStyle>
            <a:lvl1pPr>
              <a:defRPr>
                <a:solidFill>
                  <a:schemeClr val="bg1"/>
                </a:solidFill>
              </a:defRPr>
            </a:lvl1pPr>
          </a:lstStyle>
          <a:p>
            <a:pPr defTabSz="685800" fontAlgn="auto">
              <a:spcBef>
                <a:spcPts val="0"/>
              </a:spcBef>
              <a:spcAft>
                <a:spcPts val="0"/>
              </a:spcAft>
            </a:pPr>
            <a:fld id="{5607C2A4-2B12-DD43-9FFD-B5FF90832F5B}" type="slidenum">
              <a:rPr lang="en-US" smtClean="0">
                <a:solidFill>
                  <a:srgbClr val="FFFFFF"/>
                </a:solidFill>
              </a:rPr>
              <a:pPr defTabSz="685800" fontAlgn="auto">
                <a:spcBef>
                  <a:spcPts val="0"/>
                </a:spcBef>
                <a:spcAft>
                  <a:spcPts val="0"/>
                </a:spcAft>
              </a:pPr>
              <a:t>‹#›</a:t>
            </a:fld>
            <a:endParaRPr lang="en-US" dirty="0">
              <a:solidFill>
                <a:srgbClr val="FFFFFF"/>
              </a:solidFill>
            </a:endParaRPr>
          </a:p>
        </p:txBody>
      </p:sp>
      <p:sp>
        <p:nvSpPr>
          <p:cNvPr id="11" name="Title 7">
            <a:extLst>
              <a:ext uri="{FF2B5EF4-FFF2-40B4-BE49-F238E27FC236}">
                <a16:creationId xmlns:a16="http://schemas.microsoft.com/office/drawing/2014/main" id="{5248F8E2-F383-9A9C-E81E-57DD23322C9F}"/>
              </a:ext>
            </a:extLst>
          </p:cNvPr>
          <p:cNvSpPr>
            <a:spLocks noGrp="1"/>
          </p:cNvSpPr>
          <p:nvPr>
            <p:ph type="title"/>
          </p:nvPr>
        </p:nvSpPr>
        <p:spPr>
          <a:xfrm>
            <a:off x="838200" y="365127"/>
            <a:ext cx="10515600" cy="1325563"/>
          </a:xfrm>
        </p:spPr>
        <p:txBody>
          <a:bodyPr>
            <a:noAutofit/>
          </a:bodyPr>
          <a:lstStyle/>
          <a:p>
            <a:endParaRPr lang="en-US" dirty="0"/>
          </a:p>
        </p:txBody>
      </p:sp>
      <p:sp>
        <p:nvSpPr>
          <p:cNvPr id="13" name="Content Placeholder 2">
            <a:extLst>
              <a:ext uri="{FF2B5EF4-FFF2-40B4-BE49-F238E27FC236}">
                <a16:creationId xmlns:a16="http://schemas.microsoft.com/office/drawing/2014/main" id="{5020FFFD-E099-3C38-D045-416AEDDD557A}"/>
              </a:ext>
            </a:extLst>
          </p:cNvPr>
          <p:cNvSpPr>
            <a:spLocks noGrp="1"/>
          </p:cNvSpPr>
          <p:nvPr>
            <p:ph idx="1"/>
          </p:nvPr>
        </p:nvSpPr>
        <p:spPr>
          <a:xfrm>
            <a:off x="838200" y="1825625"/>
            <a:ext cx="10515600" cy="3788294"/>
          </a:xfrm>
        </p:spPr>
        <p:txBody>
          <a:bodyPr>
            <a:noAutofit/>
          </a:bodyPr>
          <a:lstStyle>
            <a:lvl1pPr>
              <a:lnSpc>
                <a:spcPts val="1800"/>
              </a:lnSpc>
              <a:defRPr/>
            </a:lvl1pPr>
            <a:lvl2pPr>
              <a:lnSpc>
                <a:spcPts val="1800"/>
              </a:lnSpc>
              <a:defRPr/>
            </a:lvl2pPr>
            <a:lvl3pPr>
              <a:lnSpc>
                <a:spcPts val="1800"/>
              </a:lnSpc>
              <a:defRPr/>
            </a:lvl3pPr>
            <a:lvl4pPr>
              <a:lnSpc>
                <a:spcPts val="1800"/>
              </a:lnSpc>
              <a:defRPr/>
            </a:lvl4pPr>
            <a:lvl5pPr>
              <a:lnSpc>
                <a:spcPts val="18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9684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3559-0C6E-FADB-40E3-471FF6166822}"/>
              </a:ext>
            </a:extLst>
          </p:cNvPr>
          <p:cNvSpPr>
            <a:spLocks noGrp="1"/>
          </p:cNvSpPr>
          <p:nvPr>
            <p:ph type="title"/>
          </p:nvPr>
        </p:nvSpPr>
        <p:spPr>
          <a:xfrm>
            <a:off x="831851" y="1709740"/>
            <a:ext cx="6088495" cy="2852737"/>
          </a:xfrm>
        </p:spPr>
        <p:txBody>
          <a:bodyPr anchor="b">
            <a:noAutofit/>
          </a:bodyPr>
          <a:lstStyle>
            <a:lvl1pPr>
              <a:defRPr sz="45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5367E6E-1957-0383-CB34-0B71B8B4367A}"/>
              </a:ext>
            </a:extLst>
          </p:cNvPr>
          <p:cNvSpPr>
            <a:spLocks noGrp="1"/>
          </p:cNvSpPr>
          <p:nvPr>
            <p:ph type="body" idx="1"/>
          </p:nvPr>
        </p:nvSpPr>
        <p:spPr>
          <a:xfrm>
            <a:off x="831851" y="4589465"/>
            <a:ext cx="6088495" cy="1500187"/>
          </a:xfrm>
        </p:spPr>
        <p:txBody>
          <a:bodyPr>
            <a:noAutofit/>
          </a:bodyPr>
          <a:lstStyle>
            <a:lvl1pPr marL="0" indent="0">
              <a:buNone/>
              <a:defRPr sz="18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F90DA6A-90A2-682B-CCA1-4D6DECE8103B}"/>
              </a:ext>
            </a:extLst>
          </p:cNvPr>
          <p:cNvSpPr>
            <a:spLocks noGrp="1"/>
          </p:cNvSpPr>
          <p:nvPr>
            <p:ph type="ftr" sz="quarter" idx="11"/>
          </p:nvPr>
        </p:nvSpPr>
        <p:spPr>
          <a:xfrm>
            <a:off x="838200" y="6356352"/>
            <a:ext cx="4114800" cy="365125"/>
          </a:xfrm>
        </p:spPr>
        <p:txBody>
          <a:bodyPr/>
          <a:lstStyle>
            <a:lvl1pPr algn="l">
              <a:defRPr>
                <a:solidFill>
                  <a:schemeClr val="bg1"/>
                </a:solidFill>
              </a:defRPr>
            </a:lvl1pPr>
          </a:lstStyle>
          <a:p>
            <a:pPr defTabSz="685800" fontAlgn="auto">
              <a:spcBef>
                <a:spcPts val="0"/>
              </a:spcBef>
              <a:spcAft>
                <a:spcPts val="0"/>
              </a:spcAft>
            </a:pPr>
            <a:r>
              <a:rPr lang="en-US">
                <a:solidFill>
                  <a:srgbClr val="FFFFFF"/>
                </a:solidFill>
              </a:rPr>
              <a:t>THE CLARA ABBOTT FOUNDATION</a:t>
            </a:r>
            <a:endParaRPr lang="en-US" dirty="0">
              <a:solidFill>
                <a:srgbClr val="FFFFFF"/>
              </a:solidFill>
            </a:endParaRPr>
          </a:p>
        </p:txBody>
      </p:sp>
      <p:sp>
        <p:nvSpPr>
          <p:cNvPr id="6" name="Slide Number Placeholder 5">
            <a:extLst>
              <a:ext uri="{FF2B5EF4-FFF2-40B4-BE49-F238E27FC236}">
                <a16:creationId xmlns:a16="http://schemas.microsoft.com/office/drawing/2014/main" id="{6C17AF5E-43A5-5836-2329-AB577FDDA79F}"/>
              </a:ext>
            </a:extLst>
          </p:cNvPr>
          <p:cNvSpPr>
            <a:spLocks noGrp="1"/>
          </p:cNvSpPr>
          <p:nvPr>
            <p:ph type="sldNum" sz="quarter" idx="12"/>
          </p:nvPr>
        </p:nvSpPr>
        <p:spPr>
          <a:xfrm>
            <a:off x="9124308" y="6356352"/>
            <a:ext cx="2743200" cy="365125"/>
          </a:xfrm>
        </p:spPr>
        <p:txBody>
          <a:bodyPr/>
          <a:lstStyle>
            <a:lvl1pPr>
              <a:defRPr>
                <a:solidFill>
                  <a:schemeClr val="bg1"/>
                </a:solidFill>
              </a:defRPr>
            </a:lvl1pPr>
          </a:lstStyle>
          <a:p>
            <a:pPr defTabSz="685800" fontAlgn="auto">
              <a:spcBef>
                <a:spcPts val="0"/>
              </a:spcBef>
              <a:spcAft>
                <a:spcPts val="0"/>
              </a:spcAft>
            </a:pPr>
            <a:fld id="{5607C2A4-2B12-DD43-9FFD-B5FF90832F5B}" type="slidenum">
              <a:rPr lang="en-US" smtClean="0">
                <a:solidFill>
                  <a:srgbClr val="FFFFFF"/>
                </a:solidFill>
              </a:rPr>
              <a:pPr defTabSz="685800" fontAlgn="auto">
                <a:spcBef>
                  <a:spcPts val="0"/>
                </a:spcBef>
                <a:spcAft>
                  <a:spcPts val="0"/>
                </a:spcAft>
              </a:pPr>
              <a:t>‹#›</a:t>
            </a:fld>
            <a:endParaRPr lang="en-US" dirty="0">
              <a:solidFill>
                <a:srgbClr val="FFFFFF"/>
              </a:solidFill>
            </a:endParaRPr>
          </a:p>
        </p:txBody>
      </p:sp>
    </p:spTree>
    <p:extLst>
      <p:ext uri="{BB962C8B-B14F-4D97-AF65-F5344CB8AC3E}">
        <p14:creationId xmlns:p14="http://schemas.microsoft.com/office/powerpoint/2010/main" val="32169123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43559-0C6E-FADB-40E3-471FF6166822}"/>
              </a:ext>
            </a:extLst>
          </p:cNvPr>
          <p:cNvSpPr>
            <a:spLocks noGrp="1"/>
          </p:cNvSpPr>
          <p:nvPr>
            <p:ph type="title"/>
          </p:nvPr>
        </p:nvSpPr>
        <p:spPr>
          <a:xfrm>
            <a:off x="831851" y="1709740"/>
            <a:ext cx="6088495" cy="2852737"/>
          </a:xfrm>
        </p:spPr>
        <p:txBody>
          <a:bodyPr anchor="b">
            <a:noAutofit/>
          </a:bodyPr>
          <a:lstStyle>
            <a:lvl1pPr>
              <a:defRPr sz="4500">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5367E6E-1957-0383-CB34-0B71B8B4367A}"/>
              </a:ext>
            </a:extLst>
          </p:cNvPr>
          <p:cNvSpPr>
            <a:spLocks noGrp="1"/>
          </p:cNvSpPr>
          <p:nvPr>
            <p:ph type="body" idx="1"/>
          </p:nvPr>
        </p:nvSpPr>
        <p:spPr>
          <a:xfrm>
            <a:off x="831851" y="4589465"/>
            <a:ext cx="6088495" cy="1500187"/>
          </a:xfrm>
        </p:spPr>
        <p:txBody>
          <a:bodyPr>
            <a:noAutofit/>
          </a:bodyPr>
          <a:lstStyle>
            <a:lvl1pPr marL="0" indent="0">
              <a:buNone/>
              <a:defRPr sz="1800" b="1">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1F90DA6A-90A2-682B-CCA1-4D6DECE8103B}"/>
              </a:ext>
            </a:extLst>
          </p:cNvPr>
          <p:cNvSpPr>
            <a:spLocks noGrp="1"/>
          </p:cNvSpPr>
          <p:nvPr>
            <p:ph type="ftr" sz="quarter" idx="11"/>
          </p:nvPr>
        </p:nvSpPr>
        <p:spPr>
          <a:xfrm>
            <a:off x="838200" y="6356352"/>
            <a:ext cx="4114800" cy="365125"/>
          </a:xfrm>
        </p:spPr>
        <p:txBody>
          <a:bodyPr/>
          <a:lstStyle>
            <a:lvl1pPr algn="l">
              <a:defRPr>
                <a:solidFill>
                  <a:schemeClr val="tx2"/>
                </a:solidFill>
              </a:defRPr>
            </a:lvl1pPr>
          </a:lstStyle>
          <a:p>
            <a:pPr defTabSz="685800" fontAlgn="auto">
              <a:spcBef>
                <a:spcPts val="0"/>
              </a:spcBef>
              <a:spcAft>
                <a:spcPts val="0"/>
              </a:spcAft>
            </a:pPr>
            <a:r>
              <a:rPr lang="en-US">
                <a:solidFill>
                  <a:srgbClr val="9FCB72"/>
                </a:solidFill>
              </a:rPr>
              <a:t>THE CLARA ABBOTT FOUNDATION</a:t>
            </a:r>
            <a:endParaRPr lang="en-US" dirty="0">
              <a:solidFill>
                <a:srgbClr val="9FCB72"/>
              </a:solidFill>
            </a:endParaRPr>
          </a:p>
        </p:txBody>
      </p:sp>
      <p:sp>
        <p:nvSpPr>
          <p:cNvPr id="6" name="Slide Number Placeholder 5">
            <a:extLst>
              <a:ext uri="{FF2B5EF4-FFF2-40B4-BE49-F238E27FC236}">
                <a16:creationId xmlns:a16="http://schemas.microsoft.com/office/drawing/2014/main" id="{6C17AF5E-43A5-5836-2329-AB577FDDA79F}"/>
              </a:ext>
            </a:extLst>
          </p:cNvPr>
          <p:cNvSpPr>
            <a:spLocks noGrp="1"/>
          </p:cNvSpPr>
          <p:nvPr>
            <p:ph type="sldNum" sz="quarter" idx="12"/>
          </p:nvPr>
        </p:nvSpPr>
        <p:spPr>
          <a:xfrm>
            <a:off x="9124308" y="6356352"/>
            <a:ext cx="2743200" cy="365125"/>
          </a:xfrm>
        </p:spPr>
        <p:txBody>
          <a:bodyPr/>
          <a:lstStyle>
            <a:lvl1pPr>
              <a:defRPr>
                <a:solidFill>
                  <a:schemeClr val="tx2"/>
                </a:solidFill>
              </a:defRPr>
            </a:lvl1pPr>
          </a:lstStyle>
          <a:p>
            <a:pPr defTabSz="685800" fontAlgn="auto">
              <a:spcBef>
                <a:spcPts val="0"/>
              </a:spcBef>
              <a:spcAft>
                <a:spcPts val="0"/>
              </a:spcAft>
            </a:pPr>
            <a:fld id="{5607C2A4-2B12-DD43-9FFD-B5FF90832F5B}" type="slidenum">
              <a:rPr lang="en-US" smtClean="0">
                <a:solidFill>
                  <a:srgbClr val="9FCB72"/>
                </a:solidFill>
              </a:rPr>
              <a:pPr defTabSz="685800" fontAlgn="auto">
                <a:spcBef>
                  <a:spcPts val="0"/>
                </a:spcBef>
                <a:spcAft>
                  <a:spcPts val="0"/>
                </a:spcAft>
              </a:pPr>
              <a:t>‹#›</a:t>
            </a:fld>
            <a:endParaRPr lang="en-US" dirty="0">
              <a:solidFill>
                <a:srgbClr val="9FCB72"/>
              </a:solidFill>
            </a:endParaRPr>
          </a:p>
        </p:txBody>
      </p:sp>
    </p:spTree>
    <p:extLst>
      <p:ext uri="{BB962C8B-B14F-4D97-AF65-F5344CB8AC3E}">
        <p14:creationId xmlns:p14="http://schemas.microsoft.com/office/powerpoint/2010/main" val="758415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4099"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2119" y="2118"/>
                        <a:ext cx="2116" cy="2116"/>
                      </a:xfrm>
                      <a:prstGeom prst="rect">
                        <a:avLst/>
                      </a:prstGeom>
                    </p:spPr>
                  </p:pic>
                </p:oleObj>
              </mc:Fallback>
            </mc:AlternateContent>
          </a:graphicData>
        </a:graphic>
      </p:graphicFrame>
      <p:sp>
        <p:nvSpPr>
          <p:cNvPr id="2" name="Title 1"/>
          <p:cNvSpPr>
            <a:spLocks noGrp="1"/>
          </p:cNvSpPr>
          <p:nvPr>
            <p:ph type="title" hasCustomPrompt="1"/>
          </p:nvPr>
        </p:nvSpPr>
        <p:spPr>
          <a:xfrm>
            <a:off x="670560" y="361951"/>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hasCustomPrompt="1"/>
          </p:nvPr>
        </p:nvSpPr>
        <p:spPr>
          <a:xfrm>
            <a:off x="670560" y="1750483"/>
            <a:ext cx="10972800" cy="4466484"/>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p>
            <a:fld id="{972D9757-D68B-4C79-BEFD-2D6B73BE9549}" type="datetime1">
              <a:rPr lang="en-US" smtClean="0">
                <a:solidFill>
                  <a:srgbClr val="000000"/>
                </a:solidFill>
              </a:rPr>
              <a:t>8/15/2023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rgbClr val="000000"/>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3926035185"/>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EC40B83-BEBD-CB36-3FA4-7792E69686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429002"/>
            <a:ext cx="12192000" cy="5046797"/>
          </a:xfrm>
          <a:prstGeom prst="rect">
            <a:avLst/>
          </a:prstGeom>
        </p:spPr>
      </p:pic>
      <p:sp>
        <p:nvSpPr>
          <p:cNvPr id="7" name="Title 1">
            <a:extLst>
              <a:ext uri="{FF2B5EF4-FFF2-40B4-BE49-F238E27FC236}">
                <a16:creationId xmlns:a16="http://schemas.microsoft.com/office/drawing/2014/main" id="{E7369301-FFCC-6218-AF0A-1F9A75F424C5}"/>
              </a:ext>
            </a:extLst>
          </p:cNvPr>
          <p:cNvSpPr>
            <a:spLocks noGrp="1"/>
          </p:cNvSpPr>
          <p:nvPr>
            <p:ph type="title"/>
          </p:nvPr>
        </p:nvSpPr>
        <p:spPr>
          <a:xfrm>
            <a:off x="831850" y="538959"/>
            <a:ext cx="6026151" cy="2852737"/>
          </a:xfrm>
        </p:spPr>
        <p:txBody>
          <a:bodyPr anchor="b"/>
          <a:lstStyle>
            <a:lvl1pPr>
              <a:defRPr sz="4500" baseline="0"/>
            </a:lvl1pPr>
          </a:lstStyle>
          <a:p>
            <a:endParaRPr lang="en-US" dirty="0"/>
          </a:p>
        </p:txBody>
      </p:sp>
      <p:sp>
        <p:nvSpPr>
          <p:cNvPr id="8" name="Text Placeholder 5">
            <a:extLst>
              <a:ext uri="{FF2B5EF4-FFF2-40B4-BE49-F238E27FC236}">
                <a16:creationId xmlns:a16="http://schemas.microsoft.com/office/drawing/2014/main" id="{8498CF43-7746-91AD-B6A8-D0EFDB57C5AF}"/>
              </a:ext>
            </a:extLst>
          </p:cNvPr>
          <p:cNvSpPr>
            <a:spLocks noGrp="1"/>
          </p:cNvSpPr>
          <p:nvPr>
            <p:ph type="body" idx="1"/>
          </p:nvPr>
        </p:nvSpPr>
        <p:spPr>
          <a:xfrm>
            <a:off x="831852" y="4589465"/>
            <a:ext cx="3246989" cy="774917"/>
          </a:xfrm>
        </p:spPr>
        <p:txBody>
          <a:bodyPr/>
          <a:lstStyle>
            <a:lvl1pPr marL="0" indent="0">
              <a:buNone/>
              <a:defRPr>
                <a:solidFill>
                  <a:schemeClr val="bg1"/>
                </a:solidFill>
              </a:defRPr>
            </a:lvl1pPr>
          </a:lstStyle>
          <a:p>
            <a:r>
              <a:rPr lang="en-US" dirty="0"/>
              <a:t>Subhead here</a:t>
            </a:r>
          </a:p>
        </p:txBody>
      </p:sp>
      <p:sp>
        <p:nvSpPr>
          <p:cNvPr id="9" name="Slide Number Placeholder 7">
            <a:extLst>
              <a:ext uri="{FF2B5EF4-FFF2-40B4-BE49-F238E27FC236}">
                <a16:creationId xmlns:a16="http://schemas.microsoft.com/office/drawing/2014/main" id="{452DBC53-EAF4-A25F-B1E6-C25F216489A3}"/>
              </a:ext>
            </a:extLst>
          </p:cNvPr>
          <p:cNvSpPr>
            <a:spLocks noGrp="1"/>
          </p:cNvSpPr>
          <p:nvPr>
            <p:ph type="sldNum" sz="quarter" idx="12"/>
          </p:nvPr>
        </p:nvSpPr>
        <p:spPr>
          <a:xfrm>
            <a:off x="9124308" y="6356352"/>
            <a:ext cx="2743200" cy="365125"/>
          </a:xfrm>
        </p:spPr>
        <p:txBody>
          <a:bodyPr/>
          <a:lstStyle>
            <a:lvl1pPr>
              <a:defRPr>
                <a:solidFill>
                  <a:schemeClr val="bg1"/>
                </a:solidFill>
              </a:defRPr>
            </a:lvl1pPr>
          </a:lstStyle>
          <a:p>
            <a:pPr defTabSz="685800" fontAlgn="auto">
              <a:spcBef>
                <a:spcPts val="0"/>
              </a:spcBef>
              <a:spcAft>
                <a:spcPts val="0"/>
              </a:spcAft>
            </a:pPr>
            <a:fld id="{5607C2A4-2B12-DD43-9FFD-B5FF90832F5B}" type="slidenum">
              <a:rPr lang="en-US" smtClean="0">
                <a:solidFill>
                  <a:srgbClr val="FFFFFF"/>
                </a:solidFill>
              </a:rPr>
              <a:pPr defTabSz="685800" fontAlgn="auto">
                <a:spcBef>
                  <a:spcPts val="0"/>
                </a:spcBef>
                <a:spcAft>
                  <a:spcPts val="0"/>
                </a:spcAft>
              </a:pPr>
              <a:t>‹#›</a:t>
            </a:fld>
            <a:endParaRPr lang="en-US" dirty="0">
              <a:solidFill>
                <a:srgbClr val="FFFFFF"/>
              </a:solidFill>
            </a:endParaRPr>
          </a:p>
        </p:txBody>
      </p:sp>
      <p:sp>
        <p:nvSpPr>
          <p:cNvPr id="10" name="Footer Placeholder 8">
            <a:extLst>
              <a:ext uri="{FF2B5EF4-FFF2-40B4-BE49-F238E27FC236}">
                <a16:creationId xmlns:a16="http://schemas.microsoft.com/office/drawing/2014/main" id="{11D85041-AD37-2F7F-C1EE-3741157746FB}"/>
              </a:ext>
            </a:extLst>
          </p:cNvPr>
          <p:cNvSpPr>
            <a:spLocks noGrp="1"/>
          </p:cNvSpPr>
          <p:nvPr>
            <p:ph type="ftr" sz="quarter" idx="11"/>
          </p:nvPr>
        </p:nvSpPr>
        <p:spPr>
          <a:xfrm>
            <a:off x="838200" y="6356352"/>
            <a:ext cx="4114800" cy="365125"/>
          </a:xfrm>
        </p:spPr>
        <p:txBody>
          <a:bodyPr/>
          <a:lstStyle>
            <a:lvl1pPr>
              <a:defRPr>
                <a:solidFill>
                  <a:schemeClr val="bg1"/>
                </a:solidFill>
              </a:defRPr>
            </a:lvl1pPr>
          </a:lstStyle>
          <a:p>
            <a:pPr defTabSz="685800" fontAlgn="auto">
              <a:spcBef>
                <a:spcPts val="0"/>
              </a:spcBef>
              <a:spcAft>
                <a:spcPts val="0"/>
              </a:spcAft>
            </a:pPr>
            <a:r>
              <a:rPr lang="en-US">
                <a:solidFill>
                  <a:srgbClr val="FFFFFF"/>
                </a:solidFill>
              </a:rPr>
              <a:t>THE CLARA ABBOTT FOUNDATION</a:t>
            </a:r>
            <a:endParaRPr lang="en-US" dirty="0">
              <a:solidFill>
                <a:srgbClr val="FFFFFF"/>
              </a:solidFill>
            </a:endParaRPr>
          </a:p>
        </p:txBody>
      </p:sp>
    </p:spTree>
    <p:extLst>
      <p:ext uri="{BB962C8B-B14F-4D97-AF65-F5344CB8AC3E}">
        <p14:creationId xmlns:p14="http://schemas.microsoft.com/office/powerpoint/2010/main" val="18455734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E794C8-29A4-E10E-9FA7-AD1D5B7237CA}"/>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994552B-C541-F96F-0BAE-B21703D0DD73}"/>
              </a:ext>
            </a:extLst>
          </p:cNvPr>
          <p:cNvSpPr>
            <a:spLocks noGrp="1"/>
          </p:cNvSpPr>
          <p:nvPr>
            <p:ph type="ftr" sz="quarter" idx="11"/>
          </p:nvPr>
        </p:nvSpPr>
        <p:spPr/>
        <p:txBody>
          <a:bodyPr/>
          <a:lstStyle>
            <a:lvl1pPr>
              <a:defRPr>
                <a:solidFill>
                  <a:schemeClr val="bg1"/>
                </a:solidFill>
              </a:defRPr>
            </a:lvl1pPr>
          </a:lstStyle>
          <a:p>
            <a:pPr defTabSz="685800" fontAlgn="auto">
              <a:spcBef>
                <a:spcPts val="0"/>
              </a:spcBef>
              <a:spcAft>
                <a:spcPts val="0"/>
              </a:spcAft>
            </a:pPr>
            <a:r>
              <a:rPr lang="en-US">
                <a:solidFill>
                  <a:srgbClr val="FFFFFF"/>
                </a:solidFill>
              </a:rPr>
              <a:t>THE CLARA ABBOTT FOUNDATION</a:t>
            </a:r>
            <a:endParaRPr lang="en-US" dirty="0">
              <a:solidFill>
                <a:srgbClr val="FFFFFF"/>
              </a:solidFill>
            </a:endParaRPr>
          </a:p>
        </p:txBody>
      </p:sp>
      <p:sp>
        <p:nvSpPr>
          <p:cNvPr id="7" name="Slide Number Placeholder 6">
            <a:extLst>
              <a:ext uri="{FF2B5EF4-FFF2-40B4-BE49-F238E27FC236}">
                <a16:creationId xmlns:a16="http://schemas.microsoft.com/office/drawing/2014/main" id="{BE63BD7E-3B53-0B77-94D6-64B6157CA1EE}"/>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sp>
        <p:nvSpPr>
          <p:cNvPr id="10" name="Text Placeholder 6">
            <a:extLst>
              <a:ext uri="{FF2B5EF4-FFF2-40B4-BE49-F238E27FC236}">
                <a16:creationId xmlns:a16="http://schemas.microsoft.com/office/drawing/2014/main" id="{FBA5D293-F913-B51C-A95D-8B0DD7454D35}"/>
              </a:ext>
            </a:extLst>
          </p:cNvPr>
          <p:cNvSpPr>
            <a:spLocks noGrp="1"/>
          </p:cNvSpPr>
          <p:nvPr>
            <p:ph type="body" sz="half" idx="2" hasCustomPrompt="1"/>
          </p:nvPr>
        </p:nvSpPr>
        <p:spPr>
          <a:xfrm>
            <a:off x="839789" y="2057400"/>
            <a:ext cx="4482839" cy="3811588"/>
          </a:xfrm>
        </p:spPr>
        <p:txBody>
          <a:bodyPr>
            <a:noAutofit/>
          </a:bodyPr>
          <a:lstStyle>
            <a:lvl1pPr>
              <a:defRPr sz="1350" baseline="0"/>
            </a:lvl1pPr>
          </a:lstStyle>
          <a:p>
            <a:r>
              <a:rPr lang="en-US" dirty="0" err="1">
                <a:solidFill>
                  <a:schemeClr val="bg1"/>
                </a:solidFill>
                <a:effectLst/>
                <a:latin typeface="Roboto" panose="02000000000000000000" pitchFamily="2" charset="0"/>
              </a:rPr>
              <a:t>Venienihil</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illibus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dolorem</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poritiis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este</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offictatem</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ipsaper</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sperepel</a:t>
            </a:r>
            <a:r>
              <a:rPr lang="en-US" dirty="0">
                <a:solidFill>
                  <a:schemeClr val="bg1"/>
                </a:solidFill>
                <a:effectLst/>
                <a:latin typeface="Roboto" panose="02000000000000000000" pitchFamily="2" charset="0"/>
              </a:rPr>
              <a:t> et </a:t>
            </a:r>
            <a:r>
              <a:rPr lang="en-US" dirty="0" err="1">
                <a:solidFill>
                  <a:schemeClr val="bg1"/>
                </a:solidFill>
                <a:effectLst/>
                <a:latin typeface="Roboto" panose="02000000000000000000" pitchFamily="2" charset="0"/>
              </a:rPr>
              <a:t>militectis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nate</a:t>
            </a:r>
            <a:r>
              <a:rPr lang="en-US" dirty="0">
                <a:solidFill>
                  <a:schemeClr val="bg1"/>
                </a:solidFill>
                <a:effectLst/>
                <a:latin typeface="Roboto" panose="02000000000000000000" pitchFamily="2" charset="0"/>
              </a:rPr>
              <a:t> ped </a:t>
            </a:r>
            <a:r>
              <a:rPr lang="en-US" dirty="0" err="1">
                <a:solidFill>
                  <a:schemeClr val="bg1"/>
                </a:solidFill>
                <a:effectLst/>
                <a:latin typeface="Roboto" panose="02000000000000000000" pitchFamily="2" charset="0"/>
              </a:rPr>
              <a:t>unt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remque</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necatur</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Ibusam</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dolorese</a:t>
            </a:r>
            <a:r>
              <a:rPr lang="en-US" dirty="0">
                <a:solidFill>
                  <a:schemeClr val="bg1"/>
                </a:solidFill>
                <a:effectLst/>
                <a:latin typeface="Roboto" panose="02000000000000000000" pitchFamily="2" charset="0"/>
              </a:rPr>
              <a:t> rem </a:t>
            </a:r>
            <a:r>
              <a:rPr lang="en-US" dirty="0" err="1">
                <a:solidFill>
                  <a:schemeClr val="bg1"/>
                </a:solidFill>
                <a:effectLst/>
                <a:latin typeface="Roboto" panose="02000000000000000000" pitchFamily="2" charset="0"/>
              </a:rPr>
              <a:t>harum</a:t>
            </a:r>
            <a:r>
              <a:rPr lang="en-US" dirty="0">
                <a:solidFill>
                  <a:schemeClr val="bg1"/>
                </a:solidFill>
                <a:effectLst/>
                <a:latin typeface="Roboto" panose="02000000000000000000" pitchFamily="2" charset="0"/>
              </a:rPr>
              <a:t> con </a:t>
            </a:r>
            <a:r>
              <a:rPr lang="en-US" dirty="0" err="1">
                <a:solidFill>
                  <a:schemeClr val="bg1"/>
                </a:solidFill>
                <a:effectLst/>
                <a:latin typeface="Roboto" panose="02000000000000000000" pitchFamily="2" charset="0"/>
              </a:rPr>
              <a:t>possim</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ipsanimus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dolorro</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ium</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quibus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aut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ipsam</a:t>
            </a:r>
            <a:r>
              <a:rPr lang="en-US" dirty="0">
                <a:solidFill>
                  <a:schemeClr val="bg1"/>
                </a:solidFill>
                <a:effectLst/>
                <a:latin typeface="Roboto" panose="02000000000000000000" pitchFamily="2" charset="0"/>
              </a:rPr>
              <a:t> re sitio </a:t>
            </a:r>
            <a:r>
              <a:rPr lang="en-US" dirty="0" err="1">
                <a:solidFill>
                  <a:schemeClr val="bg1"/>
                </a:solidFill>
                <a:effectLst/>
                <a:latin typeface="Roboto" panose="02000000000000000000" pitchFamily="2" charset="0"/>
              </a:rPr>
              <a:t>tet</a:t>
            </a:r>
            <a:r>
              <a:rPr lang="en-US" dirty="0">
                <a:solidFill>
                  <a:schemeClr val="bg1"/>
                </a:solidFill>
                <a:effectLst/>
                <a:latin typeface="Roboto" panose="02000000000000000000" pitchFamily="2" charset="0"/>
              </a:rPr>
              <a:t> mi, </a:t>
            </a:r>
            <a:r>
              <a:rPr lang="en-US" dirty="0" err="1">
                <a:solidFill>
                  <a:schemeClr val="bg1"/>
                </a:solidFill>
                <a:effectLst/>
                <a:latin typeface="Roboto" panose="02000000000000000000" pitchFamily="2" charset="0"/>
              </a:rPr>
              <a:t>aut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ipist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invenimus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reribus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corumquid</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moluptat</a:t>
            </a:r>
            <a:r>
              <a:rPr lang="en-US" dirty="0">
                <a:solidFill>
                  <a:schemeClr val="bg1"/>
                </a:solidFill>
                <a:effectLst/>
                <a:latin typeface="Roboto" panose="02000000000000000000" pitchFamily="2" charset="0"/>
              </a:rPr>
              <a:t>. </a:t>
            </a:r>
          </a:p>
          <a:p>
            <a:r>
              <a:rPr lang="en-US" dirty="0">
                <a:solidFill>
                  <a:schemeClr val="bg1"/>
                </a:solidFill>
                <a:effectLst/>
                <a:latin typeface="Roboto" panose="02000000000000000000" pitchFamily="2" charset="0"/>
              </a:rPr>
              <a:t>Ota vent </a:t>
            </a:r>
            <a:r>
              <a:rPr lang="en-US" dirty="0" err="1">
                <a:solidFill>
                  <a:schemeClr val="bg1"/>
                </a:solidFill>
                <a:effectLst/>
                <a:latin typeface="Roboto" panose="02000000000000000000" pitchFamily="2" charset="0"/>
              </a:rPr>
              <a:t>faccaturit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fugiaspe</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sedissus</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maio</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debis</a:t>
            </a:r>
            <a:r>
              <a:rPr lang="en-US" dirty="0">
                <a:solidFill>
                  <a:schemeClr val="bg1"/>
                </a:solidFill>
                <a:effectLst/>
                <a:latin typeface="Roboto" panose="02000000000000000000" pitchFamily="2" charset="0"/>
              </a:rPr>
              <a:t> mil </a:t>
            </a:r>
            <a:r>
              <a:rPr lang="en-US" dirty="0" err="1">
                <a:solidFill>
                  <a:schemeClr val="bg1"/>
                </a:solidFill>
                <a:effectLst/>
                <a:latin typeface="Roboto" panose="02000000000000000000" pitchFamily="2" charset="0"/>
              </a:rPr>
              <a:t>magniaspelit</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doluptatur</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simuscillam</a:t>
            </a:r>
            <a:r>
              <a:rPr lang="en-US" dirty="0">
                <a:solidFill>
                  <a:schemeClr val="bg1"/>
                </a:solidFill>
                <a:effectLst/>
                <a:latin typeface="Roboto" panose="02000000000000000000" pitchFamily="2" charset="0"/>
              </a:rPr>
              <a:t>, site </a:t>
            </a:r>
            <a:r>
              <a:rPr lang="en-US" dirty="0" err="1">
                <a:solidFill>
                  <a:schemeClr val="bg1"/>
                </a:solidFill>
                <a:effectLst/>
                <a:latin typeface="Roboto" panose="02000000000000000000" pitchFamily="2" charset="0"/>
              </a:rPr>
              <a:t>pere</a:t>
            </a:r>
            <a:r>
              <a:rPr lang="en-US" dirty="0">
                <a:solidFill>
                  <a:schemeClr val="bg1"/>
                </a:solidFill>
                <a:effectLst/>
                <a:latin typeface="Roboto" panose="02000000000000000000" pitchFamily="2" charset="0"/>
              </a:rPr>
              <a:t> </a:t>
            </a:r>
            <a:r>
              <a:rPr lang="en-US" dirty="0" err="1">
                <a:solidFill>
                  <a:schemeClr val="bg1"/>
                </a:solidFill>
                <a:effectLst/>
                <a:latin typeface="Roboto" panose="02000000000000000000" pitchFamily="2" charset="0"/>
              </a:rPr>
              <a:t>consequat</a:t>
            </a:r>
            <a:endParaRPr lang="en-US" dirty="0">
              <a:solidFill>
                <a:schemeClr val="bg1"/>
              </a:solidFill>
              <a:effectLst/>
              <a:latin typeface="Roboto" panose="02000000000000000000" pitchFamily="2" charset="0"/>
            </a:endParaRPr>
          </a:p>
        </p:txBody>
      </p:sp>
      <p:sp>
        <p:nvSpPr>
          <p:cNvPr id="2" name="Title 1">
            <a:extLst>
              <a:ext uri="{FF2B5EF4-FFF2-40B4-BE49-F238E27FC236}">
                <a16:creationId xmlns:a16="http://schemas.microsoft.com/office/drawing/2014/main" id="{3F0F260E-2FAC-3BD5-8CE5-B335966BDD0C}"/>
              </a:ext>
            </a:extLst>
          </p:cNvPr>
          <p:cNvSpPr>
            <a:spLocks noGrp="1"/>
          </p:cNvSpPr>
          <p:nvPr>
            <p:ph type="title"/>
          </p:nvPr>
        </p:nvSpPr>
        <p:spPr>
          <a:xfrm>
            <a:off x="838202" y="488158"/>
            <a:ext cx="4482839" cy="1325563"/>
          </a:xfrm>
        </p:spPr>
        <p:txBody>
          <a:bodyPr anchor="b">
            <a:noAutofit/>
          </a:bodyPr>
          <a:lstStyle/>
          <a:p>
            <a:r>
              <a:rPr lang="en-US" dirty="0"/>
              <a:t>Click to edit Master title style</a:t>
            </a:r>
          </a:p>
        </p:txBody>
      </p:sp>
    </p:spTree>
    <p:extLst>
      <p:ext uri="{BB962C8B-B14F-4D97-AF65-F5344CB8AC3E}">
        <p14:creationId xmlns:p14="http://schemas.microsoft.com/office/powerpoint/2010/main" val="6935050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5F6D-AC75-AA14-7B70-C6AF165C1E06}"/>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48F58C8F-D5B5-2CC5-AC14-97488CFCCEC9}"/>
              </a:ext>
            </a:extLst>
          </p:cNvPr>
          <p:cNvSpPr>
            <a:spLocks noGrp="1"/>
          </p:cNvSpPr>
          <p:nvPr>
            <p:ph idx="1"/>
          </p:nvPr>
        </p:nvSpPr>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2A63119-7D9E-908A-C53F-7E6FDC901A0F}"/>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6" name="Slide Number Placeholder 5">
            <a:extLst>
              <a:ext uri="{FF2B5EF4-FFF2-40B4-BE49-F238E27FC236}">
                <a16:creationId xmlns:a16="http://schemas.microsoft.com/office/drawing/2014/main" id="{BF5CFE31-7E37-A1E7-3C44-3D28192724CC}"/>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spTree>
    <p:extLst>
      <p:ext uri="{BB962C8B-B14F-4D97-AF65-F5344CB8AC3E}">
        <p14:creationId xmlns:p14="http://schemas.microsoft.com/office/powerpoint/2010/main" val="2932380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5F6D-AC75-AA14-7B70-C6AF165C1E06}"/>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48F58C8F-D5B5-2CC5-AC14-97488CFCCEC9}"/>
              </a:ext>
            </a:extLst>
          </p:cNvPr>
          <p:cNvSpPr>
            <a:spLocks noGrp="1"/>
          </p:cNvSpPr>
          <p:nvPr>
            <p:ph idx="1"/>
          </p:nvPr>
        </p:nvSpPr>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72A63119-7D9E-908A-C53F-7E6FDC901A0F}"/>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6" name="Slide Number Placeholder 5">
            <a:extLst>
              <a:ext uri="{FF2B5EF4-FFF2-40B4-BE49-F238E27FC236}">
                <a16:creationId xmlns:a16="http://schemas.microsoft.com/office/drawing/2014/main" id="{BF5CFE31-7E37-A1E7-3C44-3D28192724CC}"/>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spTree>
    <p:extLst>
      <p:ext uri="{BB962C8B-B14F-4D97-AF65-F5344CB8AC3E}">
        <p14:creationId xmlns:p14="http://schemas.microsoft.com/office/powerpoint/2010/main" val="23022838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D063-30EE-BEA2-DCA9-A72406ED0CAE}"/>
              </a:ext>
            </a:extLst>
          </p:cNvPr>
          <p:cNvSpPr>
            <a:spLocks noGrp="1"/>
          </p:cNvSpPr>
          <p:nvPr>
            <p:ph type="title"/>
          </p:nvPr>
        </p:nvSpPr>
        <p:spPr/>
        <p:txBody>
          <a:bodyPr>
            <a:noAutofit/>
          </a:bodyPr>
          <a:lstStyle/>
          <a:p>
            <a:r>
              <a:rPr lang="en-US" dirty="0"/>
              <a:t>Click to edit Master title style</a:t>
            </a:r>
          </a:p>
        </p:txBody>
      </p:sp>
      <p:sp>
        <p:nvSpPr>
          <p:cNvPr id="3" name="Content Placeholder 2">
            <a:extLst>
              <a:ext uri="{FF2B5EF4-FFF2-40B4-BE49-F238E27FC236}">
                <a16:creationId xmlns:a16="http://schemas.microsoft.com/office/drawing/2014/main" id="{18A9C2B7-4C09-316A-2A49-1319157403F2}"/>
              </a:ext>
            </a:extLst>
          </p:cNvPr>
          <p:cNvSpPr>
            <a:spLocks noGrp="1"/>
          </p:cNvSpPr>
          <p:nvPr>
            <p:ph sz="half" idx="1"/>
          </p:nvPr>
        </p:nvSpPr>
        <p:spPr>
          <a:xfrm>
            <a:off x="838200" y="1825625"/>
            <a:ext cx="5181600" cy="4351338"/>
          </a:xfrm>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4C542E7-7F0A-D64D-2CCB-595E1A73C6DB}"/>
              </a:ext>
            </a:extLst>
          </p:cNvPr>
          <p:cNvSpPr>
            <a:spLocks noGrp="1"/>
          </p:cNvSpPr>
          <p:nvPr>
            <p:ph sz="half" idx="2"/>
          </p:nvPr>
        </p:nvSpPr>
        <p:spPr>
          <a:xfrm>
            <a:off x="6172200" y="1825625"/>
            <a:ext cx="5181600" cy="4351338"/>
          </a:xfrm>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B9CD0BF-6254-DC0F-DC23-29C938C4950D}"/>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7" name="Slide Number Placeholder 6">
            <a:extLst>
              <a:ext uri="{FF2B5EF4-FFF2-40B4-BE49-F238E27FC236}">
                <a16:creationId xmlns:a16="http://schemas.microsoft.com/office/drawing/2014/main" id="{8E6E97F0-65EE-10B5-3F5D-26F9D65C82EE}"/>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pic>
        <p:nvPicPr>
          <p:cNvPr id="12" name="Picture 11">
            <a:extLst>
              <a:ext uri="{FF2B5EF4-FFF2-40B4-BE49-F238E27FC236}">
                <a16:creationId xmlns:a16="http://schemas.microsoft.com/office/drawing/2014/main" id="{C1FCB51B-149E-BF38-1D02-F17A91C256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9800" y="1364398"/>
            <a:ext cx="10332720" cy="53874"/>
          </a:xfrm>
          <a:prstGeom prst="rect">
            <a:avLst/>
          </a:prstGeom>
        </p:spPr>
      </p:pic>
    </p:spTree>
    <p:extLst>
      <p:ext uri="{BB962C8B-B14F-4D97-AF65-F5344CB8AC3E}">
        <p14:creationId xmlns:p14="http://schemas.microsoft.com/office/powerpoint/2010/main" val="248599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EBCE-D5D5-9977-100C-52DE2FA505E5}"/>
              </a:ext>
            </a:extLst>
          </p:cNvPr>
          <p:cNvSpPr>
            <a:spLocks noGrp="1"/>
          </p:cNvSpPr>
          <p:nvPr>
            <p:ph type="title"/>
          </p:nvPr>
        </p:nvSpPr>
        <p:spPr>
          <a:xfrm>
            <a:off x="839788" y="365127"/>
            <a:ext cx="10515600" cy="1325563"/>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5988ECBE-5036-FB67-42BA-247059A72B3E}"/>
              </a:ext>
            </a:extLst>
          </p:cNvPr>
          <p:cNvSpPr>
            <a:spLocks noGrp="1"/>
          </p:cNvSpPr>
          <p:nvPr>
            <p:ph type="body" idx="1"/>
          </p:nvPr>
        </p:nvSpPr>
        <p:spPr>
          <a:xfrm>
            <a:off x="839789" y="1681163"/>
            <a:ext cx="5157787"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C0E8C7-7001-5305-0829-9D67E5DD9485}"/>
              </a:ext>
            </a:extLst>
          </p:cNvPr>
          <p:cNvSpPr>
            <a:spLocks noGrp="1"/>
          </p:cNvSpPr>
          <p:nvPr>
            <p:ph sz="half" idx="2"/>
          </p:nvPr>
        </p:nvSpPr>
        <p:spPr>
          <a:xfrm>
            <a:off x="839789" y="2505075"/>
            <a:ext cx="5157787" cy="3684588"/>
          </a:xfrm>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770A3F5-CFEE-3EC0-FD7D-A6BB377CF232}"/>
              </a:ext>
            </a:extLst>
          </p:cNvPr>
          <p:cNvSpPr>
            <a:spLocks noGrp="1"/>
          </p:cNvSpPr>
          <p:nvPr>
            <p:ph type="body" sz="quarter" idx="3"/>
          </p:nvPr>
        </p:nvSpPr>
        <p:spPr>
          <a:xfrm>
            <a:off x="6172201" y="1681163"/>
            <a:ext cx="5183188"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63F169-692B-E22E-739C-7098D58A1B6E}"/>
              </a:ext>
            </a:extLst>
          </p:cNvPr>
          <p:cNvSpPr>
            <a:spLocks noGrp="1"/>
          </p:cNvSpPr>
          <p:nvPr>
            <p:ph sz="quarter" idx="4"/>
          </p:nvPr>
        </p:nvSpPr>
        <p:spPr>
          <a:xfrm>
            <a:off x="6172201" y="2505075"/>
            <a:ext cx="5183188" cy="3684588"/>
          </a:xfrm>
        </p:spPr>
        <p:txBody>
          <a:bodyPr>
            <a:noAutofit/>
          </a:bodyPr>
          <a:lstStyle>
            <a:lvl1pPr>
              <a:defRPr>
                <a:solidFill>
                  <a:srgbClr val="100E0E"/>
                </a:solidFill>
              </a:defRPr>
            </a:lvl1pPr>
            <a:lvl2pPr>
              <a:defRPr>
                <a:solidFill>
                  <a:srgbClr val="100E0E"/>
                </a:solidFill>
              </a:defRPr>
            </a:lvl2pPr>
            <a:lvl3pPr>
              <a:defRPr>
                <a:solidFill>
                  <a:srgbClr val="100E0E"/>
                </a:solidFill>
              </a:defRPr>
            </a:lvl3pPr>
            <a:lvl4pPr>
              <a:defRPr>
                <a:solidFill>
                  <a:srgbClr val="100E0E"/>
                </a:solidFill>
              </a:defRPr>
            </a:lvl4pPr>
            <a:lvl5pPr>
              <a:defRPr>
                <a:solidFill>
                  <a:srgbClr val="100E0E"/>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64E068D-623E-25D2-236B-53FC504F549B}"/>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9" name="Slide Number Placeholder 8">
            <a:extLst>
              <a:ext uri="{FF2B5EF4-FFF2-40B4-BE49-F238E27FC236}">
                <a16:creationId xmlns:a16="http://schemas.microsoft.com/office/drawing/2014/main" id="{8D64AEEE-8045-EC81-8C28-3BFFA748A767}"/>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pic>
        <p:nvPicPr>
          <p:cNvPr id="12" name="Picture 11">
            <a:extLst>
              <a:ext uri="{FF2B5EF4-FFF2-40B4-BE49-F238E27FC236}">
                <a16:creationId xmlns:a16="http://schemas.microsoft.com/office/drawing/2014/main" id="{9F3EFB0E-B69F-66C3-87D0-6FFDB06EA1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9800" y="1364398"/>
            <a:ext cx="10332720" cy="53874"/>
          </a:xfrm>
          <a:prstGeom prst="rect">
            <a:avLst/>
          </a:prstGeom>
        </p:spPr>
      </p:pic>
    </p:spTree>
    <p:extLst>
      <p:ext uri="{BB962C8B-B14F-4D97-AF65-F5344CB8AC3E}">
        <p14:creationId xmlns:p14="http://schemas.microsoft.com/office/powerpoint/2010/main" val="16663458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CEBCE-D5D5-9977-100C-52DE2FA505E5}"/>
              </a:ext>
            </a:extLst>
          </p:cNvPr>
          <p:cNvSpPr>
            <a:spLocks noGrp="1"/>
          </p:cNvSpPr>
          <p:nvPr>
            <p:ph type="title"/>
          </p:nvPr>
        </p:nvSpPr>
        <p:spPr>
          <a:xfrm>
            <a:off x="839788" y="365127"/>
            <a:ext cx="10515600" cy="1325563"/>
          </a:xfr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5988ECBE-5036-FB67-42BA-247059A72B3E}"/>
              </a:ext>
            </a:extLst>
          </p:cNvPr>
          <p:cNvSpPr>
            <a:spLocks noGrp="1"/>
          </p:cNvSpPr>
          <p:nvPr>
            <p:ph type="body" idx="1"/>
          </p:nvPr>
        </p:nvSpPr>
        <p:spPr>
          <a:xfrm>
            <a:off x="1111637" y="2306252"/>
            <a:ext cx="3040235" cy="823912"/>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C0E8C7-7001-5305-0829-9D67E5DD9485}"/>
              </a:ext>
            </a:extLst>
          </p:cNvPr>
          <p:cNvSpPr>
            <a:spLocks noGrp="1"/>
          </p:cNvSpPr>
          <p:nvPr>
            <p:ph sz="half" idx="2"/>
          </p:nvPr>
        </p:nvSpPr>
        <p:spPr>
          <a:xfrm>
            <a:off x="1111637" y="3130164"/>
            <a:ext cx="3040235" cy="2437628"/>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edit Master </a:t>
            </a:r>
          </a:p>
        </p:txBody>
      </p:sp>
      <p:sp>
        <p:nvSpPr>
          <p:cNvPr id="8" name="Footer Placeholder 7">
            <a:extLst>
              <a:ext uri="{FF2B5EF4-FFF2-40B4-BE49-F238E27FC236}">
                <a16:creationId xmlns:a16="http://schemas.microsoft.com/office/drawing/2014/main" id="{F64E068D-623E-25D2-236B-53FC504F549B}"/>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9" name="Slide Number Placeholder 8">
            <a:extLst>
              <a:ext uri="{FF2B5EF4-FFF2-40B4-BE49-F238E27FC236}">
                <a16:creationId xmlns:a16="http://schemas.microsoft.com/office/drawing/2014/main" id="{8D64AEEE-8045-EC81-8C28-3BFFA748A767}"/>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sp>
        <p:nvSpPr>
          <p:cNvPr id="7" name="Text Placeholder 2">
            <a:extLst>
              <a:ext uri="{FF2B5EF4-FFF2-40B4-BE49-F238E27FC236}">
                <a16:creationId xmlns:a16="http://schemas.microsoft.com/office/drawing/2014/main" id="{4046F806-7E03-451A-2184-E622208F6854}"/>
              </a:ext>
            </a:extLst>
          </p:cNvPr>
          <p:cNvSpPr>
            <a:spLocks noGrp="1"/>
          </p:cNvSpPr>
          <p:nvPr>
            <p:ph type="body" idx="13"/>
          </p:nvPr>
        </p:nvSpPr>
        <p:spPr>
          <a:xfrm>
            <a:off x="4571529" y="2306252"/>
            <a:ext cx="3040235" cy="823912"/>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4DB1D29-E44F-16F2-5D8A-A0B50B06BDDB}"/>
              </a:ext>
            </a:extLst>
          </p:cNvPr>
          <p:cNvSpPr>
            <a:spLocks noGrp="1"/>
          </p:cNvSpPr>
          <p:nvPr>
            <p:ph sz="half" idx="14"/>
          </p:nvPr>
        </p:nvSpPr>
        <p:spPr>
          <a:xfrm>
            <a:off x="4571529" y="3130164"/>
            <a:ext cx="3040235" cy="2437628"/>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edit Master </a:t>
            </a:r>
          </a:p>
        </p:txBody>
      </p:sp>
      <p:sp>
        <p:nvSpPr>
          <p:cNvPr id="11" name="Text Placeholder 2">
            <a:extLst>
              <a:ext uri="{FF2B5EF4-FFF2-40B4-BE49-F238E27FC236}">
                <a16:creationId xmlns:a16="http://schemas.microsoft.com/office/drawing/2014/main" id="{0F437C77-49BB-327C-0E3E-63069510B602}"/>
              </a:ext>
            </a:extLst>
          </p:cNvPr>
          <p:cNvSpPr>
            <a:spLocks noGrp="1"/>
          </p:cNvSpPr>
          <p:nvPr>
            <p:ph type="body" idx="15"/>
          </p:nvPr>
        </p:nvSpPr>
        <p:spPr>
          <a:xfrm>
            <a:off x="8031421" y="2306252"/>
            <a:ext cx="3040235" cy="823912"/>
          </a:xfrm>
        </p:spPr>
        <p:txBody>
          <a:bodyPr anchor="b">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a:extLst>
              <a:ext uri="{FF2B5EF4-FFF2-40B4-BE49-F238E27FC236}">
                <a16:creationId xmlns:a16="http://schemas.microsoft.com/office/drawing/2014/main" id="{9371D538-6EAB-E9C4-2D37-46B80661C906}"/>
              </a:ext>
            </a:extLst>
          </p:cNvPr>
          <p:cNvSpPr>
            <a:spLocks noGrp="1"/>
          </p:cNvSpPr>
          <p:nvPr>
            <p:ph sz="half" idx="16"/>
          </p:nvPr>
        </p:nvSpPr>
        <p:spPr>
          <a:xfrm>
            <a:off x="8031421" y="3130164"/>
            <a:ext cx="3040235" cy="2437628"/>
          </a:xfrm>
        </p:spPr>
        <p:txBody>
          <a:bodyPr>
            <a:noAutofit/>
          </a:bodyPr>
          <a:lstStyle>
            <a:lvl1pPr marL="0" indent="0">
              <a:buNone/>
              <a:defRPr sz="1800"/>
            </a:lvl1pPr>
            <a:lvl2pPr>
              <a:defRPr sz="1800"/>
            </a:lvl2pPr>
            <a:lvl3pPr>
              <a:defRPr sz="1800"/>
            </a:lvl3pPr>
            <a:lvl4pPr>
              <a:defRPr sz="1800"/>
            </a:lvl4pPr>
            <a:lvl5pPr>
              <a:defRPr sz="1800"/>
            </a:lvl5pPr>
          </a:lstStyle>
          <a:p>
            <a:pPr lvl="0"/>
            <a:r>
              <a:rPr lang="en-US" dirty="0"/>
              <a:t>Click to edit Master </a:t>
            </a:r>
          </a:p>
        </p:txBody>
      </p:sp>
      <p:pic>
        <p:nvPicPr>
          <p:cNvPr id="15" name="Picture 14">
            <a:extLst>
              <a:ext uri="{FF2B5EF4-FFF2-40B4-BE49-F238E27FC236}">
                <a16:creationId xmlns:a16="http://schemas.microsoft.com/office/drawing/2014/main" id="{BF667251-9507-85ED-00EC-C6FD25B779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9800" y="1364398"/>
            <a:ext cx="10332720" cy="53874"/>
          </a:xfrm>
          <a:prstGeom prst="rect">
            <a:avLst/>
          </a:prstGeom>
        </p:spPr>
      </p:pic>
    </p:spTree>
    <p:extLst>
      <p:ext uri="{BB962C8B-B14F-4D97-AF65-F5344CB8AC3E}">
        <p14:creationId xmlns:p14="http://schemas.microsoft.com/office/powerpoint/2010/main" val="1835922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ED3E2-EF5F-C1EE-58AF-0F0181FD404B}"/>
              </a:ext>
            </a:extLst>
          </p:cNvPr>
          <p:cNvSpPr>
            <a:spLocks noGrp="1"/>
          </p:cNvSpPr>
          <p:nvPr>
            <p:ph type="title"/>
          </p:nvPr>
        </p:nvSpPr>
        <p:spPr/>
        <p:txBody>
          <a:bodyPr>
            <a:noAutofit/>
          </a:bodyPr>
          <a:lstStyle/>
          <a:p>
            <a:r>
              <a:rPr lang="en-US"/>
              <a:t>Click to edit Master title style</a:t>
            </a:r>
          </a:p>
        </p:txBody>
      </p:sp>
      <p:sp>
        <p:nvSpPr>
          <p:cNvPr id="4" name="Footer Placeholder 3">
            <a:extLst>
              <a:ext uri="{FF2B5EF4-FFF2-40B4-BE49-F238E27FC236}">
                <a16:creationId xmlns:a16="http://schemas.microsoft.com/office/drawing/2014/main" id="{5DB25FEF-1002-5A5E-CEA0-91F0ADECFC22}"/>
              </a:ext>
            </a:extLst>
          </p:cNvPr>
          <p:cNvSpPr>
            <a:spLocks noGrp="1"/>
          </p:cNvSpPr>
          <p:nvPr>
            <p:ph type="ftr" sz="quarter" idx="11"/>
          </p:nvPr>
        </p:nvSpPr>
        <p:spPr/>
        <p:txBody>
          <a:bodyPr/>
          <a:lstStyle/>
          <a:p>
            <a:pPr defTabSz="685800" fontAlgn="auto">
              <a:spcBef>
                <a:spcPts val="0"/>
              </a:spcBef>
              <a:spcAft>
                <a:spcPts val="0"/>
              </a:spcAft>
            </a:pPr>
            <a:r>
              <a:rPr lang="en-US">
                <a:solidFill>
                  <a:srgbClr val="919191"/>
                </a:solidFill>
              </a:rPr>
              <a:t>THE CLARA ABBOTT FOUNDATION</a:t>
            </a:r>
          </a:p>
        </p:txBody>
      </p:sp>
      <p:sp>
        <p:nvSpPr>
          <p:cNvPr id="5" name="Slide Number Placeholder 4">
            <a:extLst>
              <a:ext uri="{FF2B5EF4-FFF2-40B4-BE49-F238E27FC236}">
                <a16:creationId xmlns:a16="http://schemas.microsoft.com/office/drawing/2014/main" id="{D09E5F4B-4B6F-968E-EAB5-AFB02360D865}"/>
              </a:ext>
            </a:extLst>
          </p:cNvPr>
          <p:cNvSpPr>
            <a:spLocks noGrp="1"/>
          </p:cNvSpPr>
          <p:nvPr>
            <p:ph type="sldNum" sz="quarter" idx="12"/>
          </p:nvPr>
        </p:nvSpPr>
        <p:spPr/>
        <p:txBody>
          <a:body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pic>
        <p:nvPicPr>
          <p:cNvPr id="7" name="Picture 6">
            <a:extLst>
              <a:ext uri="{FF2B5EF4-FFF2-40B4-BE49-F238E27FC236}">
                <a16:creationId xmlns:a16="http://schemas.microsoft.com/office/drawing/2014/main" id="{1D9AB58D-B0CB-07C7-77FF-C909220E681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9800" y="1364398"/>
            <a:ext cx="10332720" cy="53874"/>
          </a:xfrm>
          <a:prstGeom prst="rect">
            <a:avLst/>
          </a:prstGeom>
        </p:spPr>
      </p:pic>
    </p:spTree>
    <p:extLst>
      <p:ext uri="{BB962C8B-B14F-4D97-AF65-F5344CB8AC3E}">
        <p14:creationId xmlns:p14="http://schemas.microsoft.com/office/powerpoint/2010/main" val="41715649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83101F8-7BC4-49ED-B461-9F294BC6D155}"/>
              </a:ext>
            </a:extLst>
          </p:cNvPr>
          <p:cNvSpPr>
            <a:spLocks noGrp="1"/>
          </p:cNvSpPr>
          <p:nvPr>
            <p:ph type="title" hasCustomPrompt="1"/>
          </p:nvPr>
        </p:nvSpPr>
        <p:spPr>
          <a:xfrm>
            <a:off x="3736975" y="2526984"/>
            <a:ext cx="4718051" cy="1133475"/>
          </a:xfrm>
        </p:spPr>
        <p:txBody>
          <a:bodyPr anchor="b">
            <a:noAutofit/>
          </a:bodyPr>
          <a:lstStyle>
            <a:lvl1pPr algn="ctr">
              <a:defRPr sz="4500">
                <a:solidFill>
                  <a:schemeClr val="tx2"/>
                </a:solidFill>
              </a:defRPr>
            </a:lvl1pPr>
          </a:lstStyle>
          <a:p>
            <a:r>
              <a:rPr lang="en-US" dirty="0"/>
              <a:t>Thank you!</a:t>
            </a:r>
          </a:p>
        </p:txBody>
      </p:sp>
      <p:pic>
        <p:nvPicPr>
          <p:cNvPr id="3" name="Graphic 2">
            <a:extLst>
              <a:ext uri="{FF2B5EF4-FFF2-40B4-BE49-F238E27FC236}">
                <a16:creationId xmlns:a16="http://schemas.microsoft.com/office/drawing/2014/main" id="{2C1A4D67-9F0C-C523-BAF8-9A724BE1BB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1500" y="5492230"/>
            <a:ext cx="3429000" cy="850900"/>
          </a:xfrm>
          <a:prstGeom prst="rect">
            <a:avLst/>
          </a:prstGeom>
        </p:spPr>
      </p:pic>
    </p:spTree>
    <p:extLst>
      <p:ext uri="{BB962C8B-B14F-4D97-AF65-F5344CB8AC3E}">
        <p14:creationId xmlns:p14="http://schemas.microsoft.com/office/powerpoint/2010/main" val="11069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CALIBRI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hasCustomPrompt="1"/>
          </p:nvPr>
        </p:nvSpPr>
        <p:spPr>
          <a:xfrm>
            <a:off x="670560" y="1462088"/>
            <a:ext cx="10972800" cy="4754880"/>
          </a:xfrm>
        </p:spPr>
        <p:txBody>
          <a:bodyPr/>
          <a:lstStyle>
            <a:lvl1pPr>
              <a:defRPr sz="1800" b="1">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p>
            <a:fld id="{506A3C22-03BB-48FC-AAB6-D5E29661D762}" type="datetime1">
              <a:rPr lang="en-US" smtClean="0">
                <a:solidFill>
                  <a:srgbClr val="000000"/>
                </a:solidFill>
              </a:rPr>
              <a:t>8/15/2023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2" y="6427472"/>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dirty="0">
                <a:solidFill>
                  <a:srgbClr val="000000"/>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1542054243"/>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p:nvPr>
        </p:nvSpPr>
        <p:spPr>
          <a:xfrm>
            <a:off x="670560" y="1463040"/>
            <a:ext cx="10477373" cy="4754880"/>
          </a:xfrm>
        </p:spPr>
        <p:txBody>
          <a:bodyPr/>
          <a:lstStyle>
            <a:lvl1pPr>
              <a:spcBef>
                <a:spcPts val="1800"/>
              </a:spcBef>
              <a:defRPr sz="1800" b="0">
                <a:solidFill>
                  <a:schemeClr val="tx1"/>
                </a:solidFill>
                <a:latin typeface="+mn-lt"/>
              </a:defRPr>
            </a:lvl1pPr>
            <a:lvl2pPr>
              <a:defRPr sz="1600"/>
            </a:lvl2p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p>
            <a:fld id="{2142BC05-FE77-4B78-BDB6-2488AE7FE548}" type="datetime1">
              <a:rPr lang="en-US" smtClean="0">
                <a:solidFill>
                  <a:srgbClr val="000000"/>
                </a:solidFill>
              </a:rPr>
              <a:t>8/15/2023</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0"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37650840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sz="half" idx="1" hasCustomPrompt="1"/>
          </p:nvPr>
        </p:nvSpPr>
        <p:spPr>
          <a:xfrm>
            <a:off x="670560" y="1750483"/>
            <a:ext cx="5303520" cy="4467436"/>
          </a:xfrm>
        </p:spPr>
        <p:txBody>
          <a:bodyPr/>
          <a:lstStyle>
            <a:lvl1pPr>
              <a:spcBef>
                <a:spcPts val="600"/>
              </a:spcBef>
              <a:defRPr sz="1800" b="1">
                <a:solidFill>
                  <a:schemeClr val="accent5"/>
                </a:solidFill>
                <a:latin typeface="Calibri" panose="020F0502020204030204" pitchFamily="34" charset="0"/>
                <a:cs typeface="Calibri" panose="020F0502020204030204" pitchFamily="34" charset="0"/>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Content Placeholder 3"/>
          <p:cNvSpPr>
            <a:spLocks noGrp="1"/>
          </p:cNvSpPr>
          <p:nvPr>
            <p:ph sz="half" idx="2" hasCustomPrompt="1"/>
          </p:nvPr>
        </p:nvSpPr>
        <p:spPr>
          <a:xfrm>
            <a:off x="6339840" y="1750483"/>
            <a:ext cx="5303520" cy="4467436"/>
          </a:xfrm>
        </p:spPr>
        <p:txBody>
          <a:bodyPr/>
          <a:lstStyle>
            <a:lvl1pPr>
              <a:spcBef>
                <a:spcPts val="600"/>
              </a:spcBef>
              <a:defRPr lang="en-US" sz="18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800"/>
            </a:lvl2pPr>
            <a:lvl3pPr>
              <a:spcBef>
                <a:spcPts val="600"/>
              </a:spcBef>
              <a:defRPr sz="1600"/>
            </a:lvl3pPr>
            <a:lvl4pPr>
              <a:spcBef>
                <a:spcPts val="600"/>
              </a:spcBef>
              <a:defRPr sz="1400"/>
            </a:lvl4pPr>
            <a:lvl5pPr>
              <a:spcBef>
                <a:spcPts val="600"/>
              </a:spcBef>
              <a:defRPr sz="1400"/>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p>
            <a:fld id="{D3439C85-4956-4A14-B7F2-0D9F2635B5EA}" type="datetime1">
              <a:rPr lang="en-US" smtClean="0">
                <a:solidFill>
                  <a:srgbClr val="000000"/>
                </a:solidFill>
              </a:rPr>
              <a:t>8/15/2023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1"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18876027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sz="half" idx="1" hasCustomPrompt="1"/>
          </p:nvPr>
        </p:nvSpPr>
        <p:spPr>
          <a:xfrm>
            <a:off x="670560" y="3012018"/>
            <a:ext cx="5303520" cy="3205903"/>
          </a:xfrm>
        </p:spPr>
        <p:txBody>
          <a:bodyPr/>
          <a:lstStyle>
            <a:lvl1pPr>
              <a:spcBef>
                <a:spcPts val="600"/>
              </a:spcBef>
              <a:defRPr sz="1600">
                <a:solidFill>
                  <a:schemeClr val="accent5"/>
                </a:solidFill>
                <a:latin typeface="Calibri" panose="020F0502020204030204" pitchFamily="34" charset="0"/>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Content Placeholder 3"/>
          <p:cNvSpPr>
            <a:spLocks noGrp="1"/>
          </p:cNvSpPr>
          <p:nvPr>
            <p:ph sz="half" idx="2" hasCustomPrompt="1"/>
          </p:nvPr>
        </p:nvSpPr>
        <p:spPr>
          <a:xfrm>
            <a:off x="6339840" y="3012018"/>
            <a:ext cx="5303520" cy="3205903"/>
          </a:xfrm>
        </p:spPr>
        <p:txBody>
          <a:bodyPr/>
          <a:lstStyle>
            <a:lvl1pPr>
              <a:spcBef>
                <a:spcPts val="600"/>
              </a:spcBef>
              <a:defRPr lang="en-US" sz="16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p>
            <a:fld id="{33975BBC-D02F-4BD4-B6C2-39D1DE01986A}" type="datetime1">
              <a:rPr lang="en-US" smtClean="0">
                <a:solidFill>
                  <a:srgbClr val="000000"/>
                </a:solidFill>
              </a:rPr>
              <a:t>8/15/2023</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4"/>
          </p:nvPr>
        </p:nvSpPr>
        <p:spPr>
          <a:xfrm>
            <a:off x="670560" y="1463040"/>
            <a:ext cx="10972800" cy="1097280"/>
          </a:xfrm>
        </p:spPr>
        <p:txBody>
          <a:bodyPr/>
          <a:lstStyle>
            <a:lvl1pPr>
              <a:defRPr sz="2000" b="0">
                <a:solidFill>
                  <a:schemeClr val="accent5"/>
                </a:solidFill>
                <a:latin typeface="+mn-lt"/>
              </a:defRPr>
            </a:lvl1pPr>
          </a:lstStyle>
          <a:p>
            <a:pPr lvl="0"/>
            <a:r>
              <a:rPr lang="en-US"/>
              <a:t>Edit Master text styles</a:t>
            </a:r>
          </a:p>
        </p:txBody>
      </p:sp>
      <p:sp>
        <p:nvSpPr>
          <p:cNvPr id="12" name="Content Placeholder 2"/>
          <p:cNvSpPr txBox="1">
            <a:spLocks/>
          </p:cNvSpPr>
          <p:nvPr userDrawn="1"/>
        </p:nvSpPr>
        <p:spPr bwMode="gray">
          <a:xfrm>
            <a:off x="670562" y="642747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000" dirty="0"/>
              <a:t>Proprietary and confidential — do not distribute</a:t>
            </a:r>
          </a:p>
        </p:txBody>
      </p:sp>
    </p:spTree>
    <p:extLst>
      <p:ext uri="{BB962C8B-B14F-4D97-AF65-F5344CB8AC3E}">
        <p14:creationId xmlns:p14="http://schemas.microsoft.com/office/powerpoint/2010/main" val="20709492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39"/>
            </p:custDataLst>
          </p:nvPr>
        </p:nvGraphicFramePr>
        <p:xfrm>
          <a:off x="2119" y="2118"/>
          <a:ext cx="2116" cy="2116"/>
        </p:xfrm>
        <a:graphic>
          <a:graphicData uri="http://schemas.openxmlformats.org/presentationml/2006/ole">
            <mc:AlternateContent xmlns:mc="http://schemas.openxmlformats.org/markup-compatibility/2006">
              <mc:Choice xmlns:v="urn:schemas-microsoft-com:vml" Requires="v">
                <p:oleObj spid="_x0000_s1027" name="think-cell Slide" r:id="rId40" imgW="270" imgH="270" progId="TCLayout.ActiveDocument.1">
                  <p:embed/>
                </p:oleObj>
              </mc:Choice>
              <mc:Fallback>
                <p:oleObj name="think-cell Slide" r:id="rId40" imgW="270" imgH="270" progId="TCLayout.ActiveDocument.1">
                  <p:embed/>
                  <p:pic>
                    <p:nvPicPr>
                      <p:cNvPr id="7" name="Object 6" hidden="1"/>
                      <p:cNvPicPr/>
                      <p:nvPr/>
                    </p:nvPicPr>
                    <p:blipFill>
                      <a:blip r:embed="rId41"/>
                      <a:stretch>
                        <a:fillRect/>
                      </a:stretch>
                    </p:blipFill>
                    <p:spPr>
                      <a:xfrm>
                        <a:off x="2119" y="2118"/>
                        <a:ext cx="2116" cy="2116"/>
                      </a:xfrm>
                      <a:prstGeom prst="rect">
                        <a:avLst/>
                      </a:prstGeom>
                    </p:spPr>
                  </p:pic>
                </p:oleObj>
              </mc:Fallback>
            </mc:AlternateContent>
          </a:graphicData>
        </a:graphic>
      </p:graphicFrame>
      <p:sp>
        <p:nvSpPr>
          <p:cNvPr id="2" name="Title Placeholder 1"/>
          <p:cNvSpPr>
            <a:spLocks noGrp="1"/>
          </p:cNvSpPr>
          <p:nvPr>
            <p:ph type="title"/>
          </p:nvPr>
        </p:nvSpPr>
        <p:spPr>
          <a:xfrm>
            <a:off x="670560" y="365760"/>
            <a:ext cx="10972800" cy="914400"/>
          </a:xfrm>
          <a:prstGeom prst="rect">
            <a:avLst/>
          </a:prstGeom>
        </p:spPr>
        <p:txBody>
          <a:bodyPr vert="horz" lIns="0" tIns="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70560" y="1750483"/>
            <a:ext cx="10972800" cy="4467436"/>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2"/>
          </p:nvPr>
        </p:nvSpPr>
        <p:spPr>
          <a:xfrm>
            <a:off x="10098897" y="6356352"/>
            <a:ext cx="1584960" cy="365125"/>
          </a:xfrm>
          <a:prstGeom prst="rect">
            <a:avLst/>
          </a:prstGeom>
        </p:spPr>
        <p:txBody>
          <a:bodyPr vert="horz" lIns="0" tIns="45720" rIns="0" bIns="45720" rtlCol="0" anchor="b" anchorCtr="0"/>
          <a:lstStyle>
            <a:lvl1pPr algn="l">
              <a:defRPr sz="1000">
                <a:solidFill>
                  <a:schemeClr val="tx1"/>
                </a:solidFill>
                <a:latin typeface="Calibri" panose="020F0502020204030204" pitchFamily="34" charset="0"/>
                <a:cs typeface="Calibri" panose="020F0502020204030204" pitchFamily="34" charset="0"/>
              </a:defRPr>
            </a:lvl1pPr>
          </a:lstStyle>
          <a:p>
            <a:fld id="{B2F35C2B-094B-4CED-8AB2-5BB94B9F63F3}" type="datetime1">
              <a:rPr lang="en-US" smtClean="0">
                <a:solidFill>
                  <a:srgbClr val="000000"/>
                </a:solidFill>
              </a:rPr>
              <a:t>8/15/2023</a:t>
            </a:fld>
            <a:endParaRPr lang="en-US" dirty="0">
              <a:solidFill>
                <a:srgbClr val="000000"/>
              </a:solidFill>
            </a:endParaRPr>
          </a:p>
        </p:txBody>
      </p:sp>
      <p:sp>
        <p:nvSpPr>
          <p:cNvPr id="5" name="Footer Placeholder 4"/>
          <p:cNvSpPr>
            <a:spLocks noGrp="1"/>
          </p:cNvSpPr>
          <p:nvPr>
            <p:ph type="ftr" sz="quarter" idx="3"/>
          </p:nvPr>
        </p:nvSpPr>
        <p:spPr>
          <a:xfrm>
            <a:off x="4019295" y="6356352"/>
            <a:ext cx="5974080" cy="365125"/>
          </a:xfrm>
          <a:prstGeom prst="rect">
            <a:avLst/>
          </a:prstGeom>
        </p:spPr>
        <p:txBody>
          <a:bodyPr vert="horz" lIns="0" tIns="45720" rIns="0" bIns="45720" rtlCol="0" anchor="b" anchorCtr="0"/>
          <a:lstStyle>
            <a:lvl1pPr algn="r">
              <a:defRPr sz="1000">
                <a:solidFill>
                  <a:schemeClr val="tx1"/>
                </a:solidFill>
                <a:latin typeface="Calibri" panose="020F0502020204030204" pitchFamily="34" charset="0"/>
                <a:cs typeface="Calibri" panose="020F0502020204030204" pitchFamily="34" charset="0"/>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11475053" y="6428232"/>
            <a:ext cx="390144" cy="283464"/>
          </a:xfrm>
          <a:prstGeom prst="rect">
            <a:avLst/>
          </a:prstGeom>
        </p:spPr>
        <p:txBody>
          <a:bodyPr vert="horz" lIns="0" tIns="45720" rIns="0" bIns="45720" rtlCol="0" anchor="b" anchorCtr="0"/>
          <a:lstStyle>
            <a:lvl1pPr algn="l">
              <a:defRPr sz="1000"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42718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4" r:id="rId33"/>
    <p:sldLayoutId id="2147483695" r:id="rId34"/>
    <p:sldLayoutId id="2147483696" r:id="rId35"/>
    <p:sldLayoutId id="2147483697" r:id="rId36"/>
  </p:sldLayoutIdLst>
  <p:transition spd="slow">
    <p:push dir="u"/>
  </p:transition>
  <p:hf hdr="0" ftr="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0376EA-3C54-591E-52E7-8B4DA6DCC1B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5118BCB3-9D88-5587-ED2C-AC17FED3311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2759271-2CF4-C1EC-47BE-A62DFCCE08A9}"/>
              </a:ext>
            </a:extLst>
          </p:cNvPr>
          <p:cNvSpPr>
            <a:spLocks noGrp="1"/>
          </p:cNvSpPr>
          <p:nvPr>
            <p:ph type="ftr" sz="quarter" idx="3"/>
          </p:nvPr>
        </p:nvSpPr>
        <p:spPr>
          <a:xfrm>
            <a:off x="838200" y="6356352"/>
            <a:ext cx="4114800" cy="365125"/>
          </a:xfrm>
          <a:prstGeom prst="rect">
            <a:avLst/>
          </a:prstGeom>
        </p:spPr>
        <p:txBody>
          <a:bodyPr vert="horz" lIns="91440" tIns="45720" rIns="91440" bIns="45720" rtlCol="0" anchor="ctr"/>
          <a:lstStyle>
            <a:lvl1pPr algn="l">
              <a:defRPr sz="900">
                <a:solidFill>
                  <a:schemeClr val="bg2"/>
                </a:solidFill>
                <a:latin typeface="Roboto" panose="02000000000000000000" pitchFamily="2" charset="0"/>
                <a:ea typeface="Roboto" panose="02000000000000000000" pitchFamily="2" charset="0"/>
                <a:cs typeface="Roboto" panose="02000000000000000000" pitchFamily="2" charset="0"/>
              </a:defRPr>
            </a:lvl1pPr>
          </a:lstStyle>
          <a:p>
            <a:pPr defTabSz="685800" fontAlgn="auto">
              <a:spcBef>
                <a:spcPts val="0"/>
              </a:spcBef>
              <a:spcAft>
                <a:spcPts val="0"/>
              </a:spcAft>
            </a:pPr>
            <a:r>
              <a:rPr lang="en-US">
                <a:solidFill>
                  <a:srgbClr val="919191"/>
                </a:solidFill>
              </a:rPr>
              <a:t>THE CLARA ABBOTT FOUNDATION</a:t>
            </a:r>
          </a:p>
        </p:txBody>
      </p:sp>
      <p:sp>
        <p:nvSpPr>
          <p:cNvPr id="6" name="Slide Number Placeholder 5">
            <a:extLst>
              <a:ext uri="{FF2B5EF4-FFF2-40B4-BE49-F238E27FC236}">
                <a16:creationId xmlns:a16="http://schemas.microsoft.com/office/drawing/2014/main" id="{D16367AE-8C9B-920C-991F-D4D35D0F3C9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bg2"/>
                </a:solidFill>
                <a:latin typeface="Roboto" panose="02000000000000000000" pitchFamily="2" charset="0"/>
                <a:ea typeface="Roboto" panose="02000000000000000000" pitchFamily="2" charset="0"/>
                <a:cs typeface="Roboto" panose="02000000000000000000" pitchFamily="2" charset="0"/>
              </a:defRPr>
            </a:lvl1pPr>
          </a:lstStyle>
          <a:p>
            <a:pPr defTabSz="685800" fontAlgn="auto">
              <a:spcBef>
                <a:spcPts val="0"/>
              </a:spcBef>
              <a:spcAft>
                <a:spcPts val="0"/>
              </a:spcAft>
            </a:pPr>
            <a:fld id="{5607C2A4-2B12-DD43-9FFD-B5FF90832F5B}" type="slidenum">
              <a:rPr lang="en-US" smtClean="0">
                <a:solidFill>
                  <a:srgbClr val="919191"/>
                </a:solidFill>
              </a:rPr>
              <a:pPr defTabSz="685800" fontAlgn="auto">
                <a:spcBef>
                  <a:spcPts val="0"/>
                </a:spcBef>
                <a:spcAft>
                  <a:spcPts val="0"/>
                </a:spcAft>
              </a:pPr>
              <a:t>‹#›</a:t>
            </a:fld>
            <a:endParaRPr lang="en-US">
              <a:solidFill>
                <a:srgbClr val="919191"/>
              </a:solidFill>
            </a:endParaRPr>
          </a:p>
        </p:txBody>
      </p:sp>
    </p:spTree>
    <p:extLst>
      <p:ext uri="{BB962C8B-B14F-4D97-AF65-F5344CB8AC3E}">
        <p14:creationId xmlns:p14="http://schemas.microsoft.com/office/powerpoint/2010/main" val="213117465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hf hdr="0" dt="0"/>
  <p:txStyles>
    <p:titleStyle>
      <a:lvl1pPr algn="l" defTabSz="685800" rtl="0" eaLnBrk="1" latinLnBrk="0" hangingPunct="1">
        <a:lnSpc>
          <a:spcPct val="90000"/>
        </a:lnSpc>
        <a:spcBef>
          <a:spcPct val="0"/>
        </a:spcBef>
        <a:buNone/>
        <a:defRPr sz="3000" b="1" i="0" kern="1200" baseline="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ts val="1800"/>
        </a:lnSpc>
        <a:spcBef>
          <a:spcPts val="750"/>
        </a:spcBef>
        <a:buFont typeface="Arial" panose="020B0604020202020204" pitchFamily="34" charset="0"/>
        <a:buChar char="•"/>
        <a:defRPr sz="2100" kern="1200">
          <a:solidFill>
            <a:schemeClr val="bg2"/>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ts val="1800"/>
        </a:lnSpc>
        <a:spcBef>
          <a:spcPts val="375"/>
        </a:spcBef>
        <a:buFont typeface="Arial" panose="020B0604020202020204" pitchFamily="34" charset="0"/>
        <a:buChar char="•"/>
        <a:defRPr sz="1800" kern="12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ts val="1800"/>
        </a:lnSpc>
        <a:spcBef>
          <a:spcPts val="375"/>
        </a:spcBef>
        <a:buFont typeface="Arial" panose="020B0604020202020204" pitchFamily="34" charset="0"/>
        <a:buChar char="•"/>
        <a:defRPr sz="1500" kern="12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ts val="1800"/>
        </a:lnSpc>
        <a:spcBef>
          <a:spcPts val="375"/>
        </a:spcBef>
        <a:buFont typeface="Arial" panose="020B0604020202020204" pitchFamily="34" charset="0"/>
        <a:buChar char="•"/>
        <a:defRPr sz="1350" kern="12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ts val="1800"/>
        </a:lnSpc>
        <a:spcBef>
          <a:spcPts val="375"/>
        </a:spcBef>
        <a:buFont typeface="Arial" panose="020B0604020202020204" pitchFamily="34" charset="0"/>
        <a:buChar char="•"/>
        <a:defRPr sz="1350" kern="1200">
          <a:solidFill>
            <a:schemeClr val="bg2"/>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9.png"/><Relationship Id="rId5" Type="http://schemas.openxmlformats.org/officeDocument/2006/relationships/image" Target="../media/image28.emf"/><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29.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69511A2-EBC4-CFC3-A2F5-126B897B8180}"/>
              </a:ext>
            </a:extLst>
          </p:cNvPr>
          <p:cNvSpPr txBox="1"/>
          <p:nvPr/>
        </p:nvSpPr>
        <p:spPr>
          <a:xfrm>
            <a:off x="868680" y="2424868"/>
            <a:ext cx="8061960" cy="2646878"/>
          </a:xfrm>
          <a:prstGeom prst="rect">
            <a:avLst/>
          </a:prstGeom>
          <a:noFill/>
        </p:spPr>
        <p:txBody>
          <a:bodyPr wrap="square">
            <a:spAutoFit/>
          </a:bodyPr>
          <a:lstStyle/>
          <a:p>
            <a:pPr marL="285750" marR="110490" indent="-285750" algn="l" rtl="0">
              <a:spcBef>
                <a:spcPts val="1200"/>
              </a:spcBef>
              <a:buFont typeface="Arial" panose="020B0604020202020204" pitchFamily="34" charset="0"/>
              <a:buChar char="•"/>
            </a:pPr>
            <a:r>
              <a:rPr lang="vi" sz="1800" b="0" i="0" u="none" strike="noStrike" baseline="0">
                <a:solidFill>
                  <a:srgbClr val="000000"/>
                </a:solidFill>
                <a:latin typeface="Roboto" panose="02000000000000000000" pitchFamily="2" charset="0"/>
                <a:ea typeface="Roboto" panose="02000000000000000000" pitchFamily="2" charset="0"/>
                <a:cs typeface="Roboto" panose="02000000000000000000" pitchFamily="2" charset="0"/>
              </a:rPr>
              <a:t>Tồn tại dành riêng cho nhân viên hiện tại, nhân viên đã nghỉ hưu của Abbott, vợ/chồng và con cái phụ thuộc</a:t>
            </a:r>
          </a:p>
          <a:p>
            <a:pPr marL="285750" marR="110490" indent="-285750" algn="l" rtl="0">
              <a:spcBef>
                <a:spcPts val="1200"/>
              </a:spcBef>
              <a:buFont typeface="Arial" panose="020B0604020202020204" pitchFamily="34" charset="0"/>
              <a:buChar char="•"/>
            </a:pPr>
            <a:r>
              <a:rPr lang="vi" sz="1800" b="0" i="0" u="none" strike="noStrike" baseline="0">
                <a:solidFill>
                  <a:srgbClr val="000000"/>
                </a:solidFill>
                <a:latin typeface="Roboto" panose="02000000000000000000" pitchFamily="2" charset="0"/>
                <a:ea typeface="Roboto" panose="02000000000000000000" pitchFamily="2" charset="0"/>
                <a:cs typeface="Roboto" panose="02000000000000000000" pitchFamily="2" charset="0"/>
              </a:rPr>
              <a:t>Được thành lập vào năm 1940 để tôn vinh di sản từ di chúc của Clara Abbott (vợ của nhà sáng lập Abbott)</a:t>
            </a:r>
          </a:p>
          <a:p>
            <a:pPr marL="285750" marR="110490" indent="-285750" algn="l" rtl="0">
              <a:spcBef>
                <a:spcPts val="1200"/>
              </a:spcBef>
              <a:buFont typeface="Arial" panose="020B0604020202020204" pitchFamily="34" charset="0"/>
              <a:buChar char="•"/>
            </a:pPr>
            <a:r>
              <a:rPr lang="vi" sz="1800" b="0" i="0" u="none" strike="noStrike" baseline="0">
                <a:solidFill>
                  <a:srgbClr val="000000"/>
                </a:solidFill>
                <a:latin typeface="Roboto" panose="02000000000000000000" pitchFamily="2" charset="0"/>
                <a:ea typeface="Roboto" panose="02000000000000000000" pitchFamily="2" charset="0"/>
                <a:cs typeface="Roboto" panose="02000000000000000000" pitchFamily="2" charset="0"/>
              </a:rPr>
              <a:t>Không do Abbott cấp vốn hay quản lý; Tổ chức phi lợi nhuận tách biệt</a:t>
            </a:r>
          </a:p>
          <a:p>
            <a:pPr marL="285750" marR="110490" indent="-285750" algn="l" rtl="0">
              <a:spcBef>
                <a:spcPts val="1200"/>
              </a:spcBef>
              <a:buFont typeface="Arial" panose="020B0604020202020204" pitchFamily="34" charset="0"/>
              <a:buChar char="•"/>
            </a:pPr>
            <a:r>
              <a:rPr lang="vi" sz="1800" b="0" i="0" u="none" strike="noStrike" baseline="0">
                <a:solidFill>
                  <a:srgbClr val="000000"/>
                </a:solidFill>
                <a:latin typeface="Roboto" panose="02000000000000000000" pitchFamily="2" charset="0"/>
                <a:ea typeface="Roboto" panose="02000000000000000000" pitchFamily="2" charset="0"/>
                <a:cs typeface="Roboto" panose="02000000000000000000" pitchFamily="2" charset="0"/>
              </a:rPr>
              <a:t>Cung cấp hỗ trợ tài chính cho nhân viên Abbott trên khắp thế giới </a:t>
            </a:r>
            <a:endParaRPr lang="vi" dirty="0">
              <a:solidFill>
                <a:srgbClr val="000000"/>
              </a:solidFill>
              <a:latin typeface="Roboto" panose="02000000000000000000" pitchFamily="2" charset="0"/>
              <a:ea typeface="Roboto" panose="02000000000000000000" pitchFamily="2" charset="0"/>
            </a:endParaRPr>
          </a:p>
          <a:p>
            <a:pPr marL="285750" marR="110490" indent="-285750" algn="l" rtl="0">
              <a:spcBef>
                <a:spcPts val="1200"/>
              </a:spcBef>
              <a:buFont typeface="Arial" panose="020B0604020202020204" pitchFamily="34" charset="0"/>
              <a:buChar char="•"/>
            </a:pPr>
            <a:r>
              <a:rPr lang="vi" sz="1800" b="0" i="0" u="none" strike="noStrike" baseline="0">
                <a:solidFill>
                  <a:srgbClr val="000000"/>
                </a:solidFill>
                <a:latin typeface="Roboto" panose="02000000000000000000" pitchFamily="2" charset="0"/>
                <a:ea typeface="Roboto" panose="02000000000000000000" pitchFamily="2" charset="0"/>
                <a:cs typeface="Roboto" panose="02000000000000000000" pitchFamily="2" charset="0"/>
              </a:rPr>
              <a:t>KHÔNG phải là phúc lợi hoặc quyền lợi của Abbott</a:t>
            </a:r>
            <a:endParaRPr lang="vi" dirty="0">
              <a:latin typeface="Roboto" panose="02000000000000000000" pitchFamily="2" charset="0"/>
              <a:ea typeface="Roboto" panose="02000000000000000000" pitchFamily="2" charset="0"/>
            </a:endParaRPr>
          </a:p>
        </p:txBody>
      </p:sp>
      <p:pic>
        <p:nvPicPr>
          <p:cNvPr id="11" name="Graphic 10">
            <a:extLst>
              <a:ext uri="{FF2B5EF4-FFF2-40B4-BE49-F238E27FC236}">
                <a16:creationId xmlns:a16="http://schemas.microsoft.com/office/drawing/2014/main" id="{30D50A23-ACDF-DA9D-DCA7-24AD80563E1B}"/>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42970"/>
          <a:stretch/>
        </p:blipFill>
        <p:spPr>
          <a:xfrm flipH="1">
            <a:off x="-19050" y="5733200"/>
            <a:ext cx="12211050" cy="1107556"/>
          </a:xfrm>
          <a:prstGeom prst="rect">
            <a:avLst/>
          </a:prstGeom>
        </p:spPr>
      </p:pic>
      <p:sp>
        <p:nvSpPr>
          <p:cNvPr id="4" name="Footer Placeholder 3">
            <a:extLst>
              <a:ext uri="{FF2B5EF4-FFF2-40B4-BE49-F238E27FC236}">
                <a16:creationId xmlns:a16="http://schemas.microsoft.com/office/drawing/2014/main" id="{83D9F477-20DC-4194-A0EA-BE206FC9CC25}"/>
              </a:ext>
            </a:extLst>
          </p:cNvPr>
          <p:cNvSpPr>
            <a:spLocks noGrp="1"/>
          </p:cNvSpPr>
          <p:nvPr>
            <p:ph type="ftr" sz="quarter" idx="11"/>
          </p:nvPr>
        </p:nvSpPr>
        <p:spPr>
          <a:xfrm>
            <a:off x="824363" y="6387859"/>
            <a:ext cx="4114800" cy="365125"/>
          </a:xfrm>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 sz="900" b="0" i="0" u="none" strike="noStrike" kern="1200" cap="none" spc="0" normalizeH="0" baseline="0">
                <a:ln>
                  <a:noFill/>
                </a:ln>
                <a:solidFill>
                  <a:srgbClr val="919191"/>
                </a:solidFill>
                <a:effectLst/>
                <a:uLnTx/>
                <a:uFillTx/>
                <a:latin typeface="Roboto" panose="02000000000000000000" pitchFamily="2" charset="0"/>
                <a:ea typeface="Roboto" panose="02000000000000000000" pitchFamily="2" charset="0"/>
                <a:cs typeface="Roboto" panose="02000000000000000000" pitchFamily="2" charset="0"/>
              </a:rPr>
              <a:t>THE CLARA ABBOTT FOUNDATION</a:t>
            </a:r>
          </a:p>
        </p:txBody>
      </p:sp>
      <p:sp>
        <p:nvSpPr>
          <p:cNvPr id="5" name="Slide Number Placeholder 4">
            <a:extLst>
              <a:ext uri="{FF2B5EF4-FFF2-40B4-BE49-F238E27FC236}">
                <a16:creationId xmlns:a16="http://schemas.microsoft.com/office/drawing/2014/main" id="{284AA585-FE03-494F-A210-6CAC88F5ED16}"/>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607C2A4-2B12-DD43-9FFD-B5FF90832F5B}" type="slidenum">
              <a:rPr kumimoji="0" sz="900" b="0" i="0" u="none" strike="noStrike" kern="1200" cap="none" spc="0" normalizeH="0" baseline="0">
                <a:ln>
                  <a:noFill/>
                </a:ln>
                <a:solidFill>
                  <a:srgbClr val="919191"/>
                </a:solidFill>
                <a:effectLst/>
                <a:uLnTx/>
                <a:uFillTx/>
                <a:latin typeface="Roboto" panose="02000000000000000000" pitchFamily="2" charset="0"/>
                <a:ea typeface="Roboto" panose="020000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vi" sz="900" b="0" i="0" u="none" strike="noStrike" kern="1200" cap="none" spc="0" normalizeH="0" baseline="0" noProof="0" dirty="0">
              <a:ln>
                <a:noFill/>
              </a:ln>
              <a:solidFill>
                <a:srgbClr val="919191"/>
              </a:solidFill>
              <a:effectLst/>
              <a:uLnTx/>
              <a:uFillTx/>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520FB4E8-F442-B1B3-37D0-8191DD415BD5}"/>
              </a:ext>
            </a:extLst>
          </p:cNvPr>
          <p:cNvSpPr txBox="1"/>
          <p:nvPr/>
        </p:nvSpPr>
        <p:spPr>
          <a:xfrm>
            <a:off x="939800" y="1542811"/>
            <a:ext cx="8098165" cy="646331"/>
          </a:xfrm>
          <a:prstGeom prst="rect">
            <a:avLst/>
          </a:prstGeom>
          <a:noFill/>
        </p:spPr>
        <p:txBody>
          <a:bodyPr wrap="square" rtlCol="0">
            <a:spAutoFit/>
          </a:bodyPr>
          <a:lstStyle/>
          <a:p>
            <a:pPr algn="l" rtl="0"/>
            <a:r>
              <a:rPr lang="vi" b="0" i="0" u="none" baseline="0">
                <a:solidFill>
                  <a:srgbClr val="EF5D5E"/>
                </a:solidFill>
                <a:latin typeface="Roboto" panose="02000000000000000000" pitchFamily="2" charset="0"/>
                <a:ea typeface="Roboto" panose="02000000000000000000" pitchFamily="2" charset="0"/>
                <a:cs typeface="Roboto" panose="02000000000000000000" pitchFamily="2" charset="0"/>
              </a:rPr>
              <a:t>Tổ chức phi lợi nhuận chuyên giúp đỡ các gia đình Abbott vượt qua những hoàn cảnh khó khăn về tài chính</a:t>
            </a:r>
          </a:p>
        </p:txBody>
      </p:sp>
      <p:pic>
        <p:nvPicPr>
          <p:cNvPr id="22" name="Picture 21">
            <a:extLst>
              <a:ext uri="{FF2B5EF4-FFF2-40B4-BE49-F238E27FC236}">
                <a16:creationId xmlns:a16="http://schemas.microsoft.com/office/drawing/2014/main" id="{A451251C-DBD5-6FEE-B3B0-BED1F0942552}"/>
              </a:ext>
            </a:extLst>
          </p:cNvPr>
          <p:cNvPicPr>
            <a:picLocks noChangeAspect="1"/>
          </p:cNvPicPr>
          <p:nvPr/>
        </p:nvPicPr>
        <p:blipFill>
          <a:blip r:embed="rId5"/>
          <a:stretch>
            <a:fillRect/>
          </a:stretch>
        </p:blipFill>
        <p:spPr>
          <a:xfrm>
            <a:off x="9032240" y="1649269"/>
            <a:ext cx="2950251" cy="2850580"/>
          </a:xfrm>
          <a:prstGeom prst="rect">
            <a:avLst/>
          </a:prstGeom>
        </p:spPr>
      </p:pic>
      <p:pic>
        <p:nvPicPr>
          <p:cNvPr id="2" name="Graphic 1">
            <a:extLst>
              <a:ext uri="{FF2B5EF4-FFF2-40B4-BE49-F238E27FC236}">
                <a16:creationId xmlns:a16="http://schemas.microsoft.com/office/drawing/2014/main" id="{25F64770-C98B-868B-E8D8-22D71E3C2F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8510" y="4772267"/>
            <a:ext cx="3390900" cy="825500"/>
          </a:xfrm>
          <a:prstGeom prst="rect">
            <a:avLst/>
          </a:prstGeom>
        </p:spPr>
      </p:pic>
      <p:pic>
        <p:nvPicPr>
          <p:cNvPr id="6" name="Picture 5">
            <a:extLst>
              <a:ext uri="{FF2B5EF4-FFF2-40B4-BE49-F238E27FC236}">
                <a16:creationId xmlns:a16="http://schemas.microsoft.com/office/drawing/2014/main" id="{C6CA1CB9-10FC-4F38-1B90-59239C056A7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9800" y="1364398"/>
            <a:ext cx="10332720" cy="53874"/>
          </a:xfrm>
          <a:prstGeom prst="rect">
            <a:avLst/>
          </a:prstGeom>
        </p:spPr>
      </p:pic>
      <p:sp>
        <p:nvSpPr>
          <p:cNvPr id="9" name="Title 1">
            <a:extLst>
              <a:ext uri="{FF2B5EF4-FFF2-40B4-BE49-F238E27FC236}">
                <a16:creationId xmlns:a16="http://schemas.microsoft.com/office/drawing/2014/main" id="{48879677-3B0E-2143-F1B1-866365603566}"/>
              </a:ext>
            </a:extLst>
          </p:cNvPr>
          <p:cNvSpPr>
            <a:spLocks noGrp="1"/>
          </p:cNvSpPr>
          <p:nvPr>
            <p:ph type="title"/>
          </p:nvPr>
        </p:nvSpPr>
        <p:spPr>
          <a:xfrm>
            <a:off x="838200" y="365127"/>
            <a:ext cx="10515600" cy="1325563"/>
          </a:xfrm>
        </p:spPr>
        <p:txBody>
          <a:bodyPr/>
          <a:lstStyle/>
          <a:p>
            <a:pPr algn="l" rtl="0"/>
            <a:r>
              <a:rPr lang="vi" sz="4000" b="0" i="0" u="none" baseline="0">
                <a:solidFill>
                  <a:srgbClr val="006140"/>
                </a:solidFill>
                <a:sym typeface="Arial" panose="020B0604020202020204" pitchFamily="34" charset="0"/>
              </a:rPr>
              <a:t>The Clara Abbott Foundation</a:t>
            </a:r>
            <a:endParaRPr lang="vi" sz="4000" b="0" dirty="0">
              <a:solidFill>
                <a:srgbClr val="006140"/>
              </a:solidFill>
            </a:endParaRPr>
          </a:p>
        </p:txBody>
      </p:sp>
    </p:spTree>
    <p:extLst>
      <p:ext uri="{BB962C8B-B14F-4D97-AF65-F5344CB8AC3E}">
        <p14:creationId xmlns:p14="http://schemas.microsoft.com/office/powerpoint/2010/main" val="585167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5468CE11-A647-27BF-5EAF-056B9588CB07}"/>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b="42970"/>
          <a:stretch/>
        </p:blipFill>
        <p:spPr>
          <a:xfrm flipH="1">
            <a:off x="-19050" y="5733200"/>
            <a:ext cx="12211050" cy="1107556"/>
          </a:xfrm>
          <a:prstGeom prst="rect">
            <a:avLst/>
          </a:prstGeom>
        </p:spPr>
      </p:pic>
      <p:sp>
        <p:nvSpPr>
          <p:cNvPr id="2" name="Title 1">
            <a:extLst>
              <a:ext uri="{FF2B5EF4-FFF2-40B4-BE49-F238E27FC236}">
                <a16:creationId xmlns:a16="http://schemas.microsoft.com/office/drawing/2014/main" id="{D63FB8A2-CDBB-42E0-9930-F8FB0752F152}"/>
              </a:ext>
            </a:extLst>
          </p:cNvPr>
          <p:cNvSpPr>
            <a:spLocks noGrp="1"/>
          </p:cNvSpPr>
          <p:nvPr>
            <p:ph type="title"/>
          </p:nvPr>
        </p:nvSpPr>
        <p:spPr/>
        <p:txBody>
          <a:bodyPr/>
          <a:lstStyle/>
          <a:p>
            <a:pPr algn="l" rtl="0"/>
            <a:r>
              <a:rPr lang="vi" sz="4000" b="0" i="0" u="none" baseline="0">
                <a:solidFill>
                  <a:srgbClr val="006140"/>
                </a:solidFill>
                <a:sym typeface="Arial" panose="020B0604020202020204" pitchFamily="34" charset="0"/>
              </a:rPr>
              <a:t>Các Dịch Vụ của Foundation</a:t>
            </a:r>
            <a:endParaRPr lang="vi" sz="4000" b="0" dirty="0">
              <a:solidFill>
                <a:srgbClr val="006140"/>
              </a:solidFill>
            </a:endParaRPr>
          </a:p>
        </p:txBody>
      </p:sp>
      <p:sp>
        <p:nvSpPr>
          <p:cNvPr id="3" name="Footer Placeholder 2">
            <a:extLst>
              <a:ext uri="{FF2B5EF4-FFF2-40B4-BE49-F238E27FC236}">
                <a16:creationId xmlns:a16="http://schemas.microsoft.com/office/drawing/2014/main" id="{2532E770-8D0C-45CD-9AE3-889FB969E3B0}"/>
              </a:ext>
            </a:extLst>
          </p:cNvPr>
          <p:cNvSpPr>
            <a:spLocks noGrp="1"/>
          </p:cNvSpPr>
          <p:nvPr>
            <p:ph type="ftr" sz="quarter" idx="1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 sz="900" b="0" i="0" u="none" strike="noStrike" kern="1200" cap="none" spc="0" normalizeH="0" baseline="0">
                <a:ln>
                  <a:noFill/>
                </a:ln>
                <a:solidFill>
                  <a:srgbClr val="919191"/>
                </a:solidFill>
                <a:effectLst/>
                <a:uLnTx/>
                <a:uFillTx/>
                <a:latin typeface="Roboto" panose="02000000000000000000" pitchFamily="2" charset="0"/>
                <a:ea typeface="Roboto" panose="02000000000000000000" pitchFamily="2" charset="0"/>
                <a:cs typeface="Roboto" panose="02000000000000000000" pitchFamily="2" charset="0"/>
              </a:rPr>
              <a:t>THE CLARA ABBOTT FOUNDATION</a:t>
            </a:r>
          </a:p>
        </p:txBody>
      </p:sp>
      <p:sp>
        <p:nvSpPr>
          <p:cNvPr id="4" name="Slide Number Placeholder 3">
            <a:extLst>
              <a:ext uri="{FF2B5EF4-FFF2-40B4-BE49-F238E27FC236}">
                <a16:creationId xmlns:a16="http://schemas.microsoft.com/office/drawing/2014/main" id="{A12C8190-1DB4-400B-AD33-4B0859D7FA18}"/>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607C2A4-2B12-DD43-9FFD-B5FF90832F5B}" type="slidenum">
              <a:rPr kumimoji="0" sz="900" b="0" i="0" u="none" strike="noStrike" kern="1200" cap="none" spc="0" normalizeH="0" baseline="0">
                <a:ln>
                  <a:noFill/>
                </a:ln>
                <a:solidFill>
                  <a:srgbClr val="919191"/>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vi" sz="900" b="0" i="0" u="none" strike="noStrike" kern="1200" cap="none" spc="0" normalizeH="0" baseline="0" noProof="0" dirty="0">
              <a:ln>
                <a:noFill/>
              </a:ln>
              <a:solidFill>
                <a:srgbClr val="919191"/>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Una imagen con texto, barrilete&#10;&#10;Descripción generada automáticamente">
            <a:extLst>
              <a:ext uri="{FF2B5EF4-FFF2-40B4-BE49-F238E27FC236}">
                <a16:creationId xmlns:a16="http://schemas.microsoft.com/office/drawing/2014/main" id="{4CA6C0AA-24B4-4568-A866-3298AC9C1B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26093" y="3341776"/>
            <a:ext cx="1812134" cy="3501938"/>
          </a:xfrm>
          <a:prstGeom prst="rect">
            <a:avLst/>
          </a:prstGeom>
        </p:spPr>
      </p:pic>
      <p:sp>
        <p:nvSpPr>
          <p:cNvPr id="6" name="TextBox 5">
            <a:extLst>
              <a:ext uri="{FF2B5EF4-FFF2-40B4-BE49-F238E27FC236}">
                <a16:creationId xmlns:a16="http://schemas.microsoft.com/office/drawing/2014/main" id="{B5F41A3F-6D54-2233-7C9B-786C293562C1}"/>
              </a:ext>
            </a:extLst>
          </p:cNvPr>
          <p:cNvSpPr txBox="1"/>
          <p:nvPr/>
        </p:nvSpPr>
        <p:spPr>
          <a:xfrm>
            <a:off x="1061837" y="4888005"/>
            <a:ext cx="399593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vi" sz="1200" b="0" i="1" u="none" strike="noStrike" kern="1200" cap="none" spc="0" normalizeH="0" baseline="0">
                <a:ln>
                  <a:noFill/>
                </a:ln>
                <a:solidFill>
                  <a:srgbClr val="100E0E"/>
                </a:solidFill>
                <a:effectLst/>
                <a:uLnTx/>
                <a:uFillTx/>
                <a:latin typeface="Roboto" panose="02000000000000000000" pitchFamily="2" charset="0"/>
                <a:ea typeface="Roboto" panose="02000000000000000000" pitchFamily="2" charset="0"/>
                <a:cs typeface="+mn-cs"/>
              </a:rPr>
              <a:t>Nhà thầu sẽ không đủ điều kiện</a:t>
            </a:r>
          </a:p>
        </p:txBody>
      </p:sp>
      <p:sp>
        <p:nvSpPr>
          <p:cNvPr id="7" name="Text Placeholder 2">
            <a:extLst>
              <a:ext uri="{FF2B5EF4-FFF2-40B4-BE49-F238E27FC236}">
                <a16:creationId xmlns:a16="http://schemas.microsoft.com/office/drawing/2014/main" id="{792C1B1B-EE71-496D-A13A-DEFE6295B83D}"/>
              </a:ext>
            </a:extLst>
          </p:cNvPr>
          <p:cNvSpPr txBox="1">
            <a:spLocks/>
          </p:cNvSpPr>
          <p:nvPr/>
        </p:nvSpPr>
        <p:spPr>
          <a:xfrm>
            <a:off x="839505" y="2136944"/>
            <a:ext cx="3032873" cy="1118543"/>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rgbClr val="52B08B"/>
                </a:solidFill>
                <a:latin typeface="+mn-lt"/>
                <a:ea typeface="+mn-ea"/>
                <a:cs typeface="+mn-cs"/>
              </a:defRPr>
            </a:lvl1pPr>
            <a:lvl2pPr marL="346075" indent="-346075"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630238" indent="-284163" algn="l" defTabSz="914400" rtl="0" eaLnBrk="1" latinLnBrk="0" hangingPunct="1">
              <a:spcBef>
                <a:spcPct val="20000"/>
              </a:spcBef>
              <a:buFont typeface="Calibri" panose="020F0502020204030204" pitchFamily="34" charset="0"/>
              <a:buChar char="—"/>
              <a:defRPr sz="1600" kern="1200">
                <a:solidFill>
                  <a:schemeClr val="tx1"/>
                </a:solidFill>
                <a:latin typeface="+mn-lt"/>
                <a:ea typeface="+mn-ea"/>
                <a:cs typeface="+mn-cs"/>
              </a:defRPr>
            </a:lvl3pPr>
            <a:lvl4pPr marL="914400" indent="-284163"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tabLst>
                <a:tab pos="2916238" algn="l"/>
              </a:tabLst>
              <a:defRPr/>
            </a:pPr>
            <a:r>
              <a:rPr lang="vi" sz="1800" b="0" i="0" u="none" baseline="0">
                <a:solidFill>
                  <a:srgbClr val="EF5D5E"/>
                </a:solidFill>
                <a:latin typeface="Roboto" panose="02000000000000000000" pitchFamily="2" charset="0"/>
                <a:ea typeface="Roboto" panose="02000000000000000000" pitchFamily="2" charset="0"/>
                <a:cs typeface="Roboto" panose="02000000000000000000" pitchFamily="2" charset="0"/>
              </a:rPr>
              <a:t>Khoản Trợ Cấp Hỗ Trợ Tài Chính</a:t>
            </a:r>
          </a:p>
          <a:p>
            <a:pPr algn="ctr" rtl="0">
              <a:spcBef>
                <a:spcPts val="600"/>
              </a:spcBef>
              <a:tabLst>
                <a:tab pos="2916238" algn="l"/>
              </a:tabLst>
              <a:defRPr/>
            </a:pPr>
            <a:r>
              <a:rPr lang="vi" sz="1400" b="0" i="0" u="none" baseline="0">
                <a:solidFill>
                  <a:srgbClr val="100E0E"/>
                </a:solidFill>
                <a:latin typeface="Roboto" panose="02000000000000000000" pitchFamily="2" charset="0"/>
                <a:ea typeface="Roboto" panose="02000000000000000000" pitchFamily="2" charset="0"/>
                <a:cs typeface="Roboto" panose="02000000000000000000" pitchFamily="2" charset="0"/>
              </a:rPr>
              <a:t>Các khoản trợ cấp ngắn hạn để giúp các gia đình Abbott đang gặp khó khăn trong việc chi trả cho các nhu cầu cơ bản của mình</a:t>
            </a:r>
            <a:endParaRPr lang="vi" sz="1400" dirty="0">
              <a:solidFill>
                <a:srgbClr val="73A93D"/>
              </a:solidFill>
              <a:latin typeface="Roboto" panose="02000000000000000000" pitchFamily="2" charset="0"/>
              <a:ea typeface="Roboto" panose="02000000000000000000" pitchFamily="2" charset="0"/>
              <a:cs typeface="Roboto" panose="02000000000000000000" pitchFamily="2" charset="0"/>
            </a:endParaRPr>
          </a:p>
        </p:txBody>
      </p:sp>
      <p:sp>
        <p:nvSpPr>
          <p:cNvPr id="8" name="Text Placeholder 2">
            <a:extLst>
              <a:ext uri="{FF2B5EF4-FFF2-40B4-BE49-F238E27FC236}">
                <a16:creationId xmlns:a16="http://schemas.microsoft.com/office/drawing/2014/main" id="{975C17C5-88DB-BE2E-6F76-C1603E59CB37}"/>
              </a:ext>
            </a:extLst>
          </p:cNvPr>
          <p:cNvSpPr txBox="1">
            <a:spLocks/>
          </p:cNvSpPr>
          <p:nvPr/>
        </p:nvSpPr>
        <p:spPr>
          <a:xfrm>
            <a:off x="8037872" y="2136944"/>
            <a:ext cx="3384676" cy="1020155"/>
          </a:xfrm>
          <a:prstGeom prst="rect">
            <a:avLst/>
          </a:prstGeom>
          <a:ln>
            <a:noFill/>
          </a:ln>
        </p:spPr>
        <p:txBody>
          <a:bodyPr vert="horz" lIns="91440" tIns="45720" rIns="91440" bIns="45720" rtlCol="0">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a:solidFill>
                  <a:srgbClr val="52B08B"/>
                </a:solidFill>
                <a:latin typeface="+mn-lt"/>
                <a:ea typeface="+mn-ea"/>
                <a:cs typeface="+mn-cs"/>
              </a:defRPr>
            </a:lvl1pPr>
            <a:lvl2pPr marL="346075" indent="-346075" algn="l" defTabSz="914400" rtl="0" eaLnBrk="1" latinLnBrk="0" hangingPunct="1">
              <a:spcBef>
                <a:spcPct val="20000"/>
              </a:spcBef>
              <a:buFont typeface="Wingdings" panose="05000000000000000000" pitchFamily="2" charset="2"/>
              <a:buChar char="§"/>
              <a:defRPr sz="1800" kern="1200">
                <a:solidFill>
                  <a:schemeClr val="tx1"/>
                </a:solidFill>
                <a:latin typeface="+mn-lt"/>
                <a:ea typeface="+mn-ea"/>
                <a:cs typeface="+mn-cs"/>
              </a:defRPr>
            </a:lvl2pPr>
            <a:lvl3pPr marL="630238" indent="-284163" algn="l" defTabSz="914400" rtl="0" eaLnBrk="1" latinLnBrk="0" hangingPunct="1">
              <a:spcBef>
                <a:spcPct val="20000"/>
              </a:spcBef>
              <a:buFont typeface="Calibri" panose="020F0502020204030204" pitchFamily="34" charset="0"/>
              <a:buChar char="—"/>
              <a:defRPr sz="1600" kern="1200">
                <a:solidFill>
                  <a:schemeClr val="tx1"/>
                </a:solidFill>
                <a:latin typeface="+mn-lt"/>
                <a:ea typeface="+mn-ea"/>
                <a:cs typeface="+mn-cs"/>
              </a:defRPr>
            </a:lvl3pPr>
            <a:lvl4pPr marL="914400" indent="-284163"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tabLst>
                <a:tab pos="2916238" algn="l"/>
              </a:tabLst>
              <a:defRPr/>
            </a:pPr>
            <a:r>
              <a:rPr lang="vi" sz="1800" b="0" i="0" u="none" baseline="0">
                <a:solidFill>
                  <a:srgbClr val="EF5D5E"/>
                </a:solidFill>
                <a:latin typeface="Roboto" panose="02000000000000000000" pitchFamily="2" charset="0"/>
                <a:ea typeface="Roboto" panose="02000000000000000000" pitchFamily="2" charset="0"/>
                <a:cs typeface="Roboto" panose="02000000000000000000" pitchFamily="2" charset="0"/>
              </a:rPr>
              <a:t>Học Bổng Cấp Đại Học</a:t>
            </a:r>
          </a:p>
          <a:p>
            <a:pPr algn="ctr" rtl="0" fontAlgn="auto">
              <a:spcBef>
                <a:spcPts val="600"/>
              </a:spcBef>
              <a:spcAft>
                <a:spcPts val="0"/>
              </a:spcAft>
              <a:tabLst>
                <a:tab pos="2916238" algn="l"/>
              </a:tabLst>
            </a:pPr>
            <a:r>
              <a:rPr lang="vi" sz="1400" b="0" i="0" u="none" baseline="0">
                <a:solidFill>
                  <a:srgbClr val="100E0E"/>
                </a:solidFill>
                <a:latin typeface="Roboto" panose="02000000000000000000" pitchFamily="2" charset="0"/>
                <a:ea typeface="Roboto" panose="02000000000000000000" pitchFamily="2" charset="0"/>
                <a:cs typeface="Roboto" panose="02000000000000000000" pitchFamily="2" charset="0"/>
              </a:rPr>
              <a:t>Hỗ trợ tài chính để giúp con em của nhân viên Abbott trang trải chi phí giáo dục đại học/cao đẳng hoặc sau trung học</a:t>
            </a:r>
            <a:endParaRPr lang="vi" sz="1800" dirty="0">
              <a:solidFill>
                <a:srgbClr val="5F6062"/>
              </a:solidFill>
              <a:latin typeface="Roboto" panose="02000000000000000000" pitchFamily="2" charset="0"/>
              <a:ea typeface="Roboto" panose="02000000000000000000" pitchFamily="2" charset="0"/>
              <a:cs typeface="Roboto" panose="02000000000000000000" pitchFamily="2" charset="0"/>
            </a:endParaRPr>
          </a:p>
          <a:p>
            <a:pPr algn="l" rtl="0">
              <a:defRPr/>
            </a:pPr>
            <a:endParaRPr lang="vi" sz="1800" dirty="0">
              <a:solidFill>
                <a:srgbClr val="5F6062"/>
              </a:solidFill>
              <a:latin typeface="Roboto" panose="02000000000000000000" pitchFamily="2" charset="0"/>
              <a:ea typeface="Roboto" panose="02000000000000000000" pitchFamily="2" charset="0"/>
              <a:cs typeface="Roboto" panose="02000000000000000000" pitchFamily="2" charset="0"/>
            </a:endParaRPr>
          </a:p>
          <a:p>
            <a:pPr algn="l" rtl="0">
              <a:defRPr/>
            </a:pPr>
            <a:endParaRPr lang="vi" sz="1800" dirty="0">
              <a:solidFill>
                <a:srgbClr val="5F6062"/>
              </a:solidFill>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08CD2F6B-BCEB-FC62-296D-624289A08A66}"/>
              </a:ext>
            </a:extLst>
          </p:cNvPr>
          <p:cNvSpPr txBox="1"/>
          <p:nvPr/>
        </p:nvSpPr>
        <p:spPr>
          <a:xfrm>
            <a:off x="4421689" y="2136944"/>
            <a:ext cx="3075936" cy="1369606"/>
          </a:xfrm>
          <a:prstGeom prst="rect">
            <a:avLst/>
          </a:prstGeom>
          <a:noFill/>
        </p:spPr>
        <p:txBody>
          <a:bodyPr wrap="square" rtlCol="0">
            <a:spAutoFit/>
          </a:bodyPr>
          <a:lstStyle/>
          <a:p>
            <a:pPr algn="ctr" rtl="0">
              <a:tabLst>
                <a:tab pos="2916238" algn="l"/>
              </a:tabLst>
              <a:defRPr/>
            </a:pPr>
            <a:r>
              <a:rPr lang="vi" b="0" i="0" u="none" baseline="0">
                <a:solidFill>
                  <a:srgbClr val="EF5D5E"/>
                </a:solidFill>
                <a:latin typeface="Roboto" panose="02000000000000000000" pitchFamily="2" charset="0"/>
                <a:ea typeface="Roboto" panose="02000000000000000000" pitchFamily="2" charset="0"/>
                <a:cs typeface="Roboto" panose="02000000000000000000" pitchFamily="2" charset="0"/>
              </a:rPr>
              <a:t>Khoản Trợ Cấp Thảm Họa Khẩn Cấp</a:t>
            </a:r>
          </a:p>
          <a:p>
            <a:pPr algn="ctr" rtl="0">
              <a:spcBef>
                <a:spcPts val="600"/>
              </a:spcBef>
              <a:tabLst>
                <a:tab pos="2916238" algn="l"/>
              </a:tabLst>
              <a:defRPr/>
            </a:pPr>
            <a:r>
              <a:rPr lang="vi" sz="1400" b="0" i="0" u="none" baseline="0">
                <a:solidFill>
                  <a:srgbClr val="100E0E"/>
                </a:solidFill>
                <a:latin typeface="Roboto" panose="02000000000000000000" pitchFamily="2" charset="0"/>
                <a:ea typeface="Roboto" panose="02000000000000000000" pitchFamily="2" charset="0"/>
                <a:cs typeface="Roboto" panose="02000000000000000000" pitchFamily="2" charset="0"/>
              </a:rPr>
              <a:t>Hỗ trợ khẩn cấp trong thời gian xảy ra thảm họa để đảm bảo khả năng tiếp cận với thực phẩm, quần áo và nơi trú ẩn </a:t>
            </a:r>
          </a:p>
          <a:p>
            <a:endParaRPr lang="vi" dirty="0"/>
          </a:p>
        </p:txBody>
      </p:sp>
      <p:cxnSp>
        <p:nvCxnSpPr>
          <p:cNvPr id="10" name="Straight Connector 9">
            <a:extLst>
              <a:ext uri="{FF2B5EF4-FFF2-40B4-BE49-F238E27FC236}">
                <a16:creationId xmlns:a16="http://schemas.microsoft.com/office/drawing/2014/main" id="{754A3E86-AF71-3AC7-E124-8246C19FE13D}"/>
              </a:ext>
            </a:extLst>
          </p:cNvPr>
          <p:cNvCxnSpPr/>
          <p:nvPr/>
        </p:nvCxnSpPr>
        <p:spPr>
          <a:xfrm>
            <a:off x="4095156" y="2222640"/>
            <a:ext cx="0" cy="9344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735A8D-1026-DECE-3677-274E484B7BEA}"/>
              </a:ext>
            </a:extLst>
          </p:cNvPr>
          <p:cNvCxnSpPr/>
          <p:nvPr/>
        </p:nvCxnSpPr>
        <p:spPr>
          <a:xfrm>
            <a:off x="7798568" y="2245829"/>
            <a:ext cx="0" cy="934459"/>
          </a:xfrm>
          <a:prstGeom prst="line">
            <a:avLst/>
          </a:prstGeom>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C222691D-0304-5029-940D-3D6604646404}"/>
              </a:ext>
            </a:extLst>
          </p:cNvPr>
          <p:cNvSpPr txBox="1">
            <a:spLocks/>
          </p:cNvSpPr>
          <p:nvPr/>
        </p:nvSpPr>
        <p:spPr>
          <a:xfrm>
            <a:off x="924562" y="3657718"/>
            <a:ext cx="10007598" cy="627837"/>
          </a:xfrm>
          <a:prstGeom prst="rect">
            <a:avLst/>
          </a:prstGeom>
        </p:spPr>
        <p:txBody>
          <a:bodyPr/>
          <a:lstStyle>
            <a:lvl1pPr marL="171450" indent="-171450" algn="l" defTabSz="685800" rtl="0" eaLnBrk="1" latinLnBrk="0" hangingPunct="1">
              <a:lnSpc>
                <a:spcPts val="1800"/>
              </a:lnSpc>
              <a:spcBef>
                <a:spcPts val="750"/>
              </a:spcBef>
              <a:buFont typeface="Arial" panose="020B0604020202020204" pitchFamily="34" charset="0"/>
              <a:buChar char="•"/>
              <a:defRPr sz="2100" kern="1200">
                <a:solidFill>
                  <a:schemeClr val="bg2"/>
                </a:solidFill>
                <a:latin typeface="Roboto" panose="02000000000000000000" pitchFamily="2" charset="0"/>
                <a:ea typeface="Roboto" panose="02000000000000000000" pitchFamily="2" charset="0"/>
                <a:cs typeface="Roboto" panose="02000000000000000000" pitchFamily="2" charset="0"/>
              </a:defRPr>
            </a:lvl1pPr>
            <a:lvl2pPr marL="514350" indent="-171450" algn="l" defTabSz="685800" rtl="0" eaLnBrk="1" latinLnBrk="0" hangingPunct="1">
              <a:lnSpc>
                <a:spcPts val="1800"/>
              </a:lnSpc>
              <a:spcBef>
                <a:spcPts val="375"/>
              </a:spcBef>
              <a:buFont typeface="Arial" panose="020B0604020202020204" pitchFamily="34" charset="0"/>
              <a:buChar char="•"/>
              <a:defRPr sz="1800" kern="1200">
                <a:solidFill>
                  <a:schemeClr val="bg2"/>
                </a:solidFill>
                <a:latin typeface="Roboto" panose="02000000000000000000" pitchFamily="2" charset="0"/>
                <a:ea typeface="Roboto" panose="02000000000000000000" pitchFamily="2" charset="0"/>
                <a:cs typeface="Roboto" panose="02000000000000000000" pitchFamily="2" charset="0"/>
              </a:defRPr>
            </a:lvl2pPr>
            <a:lvl3pPr marL="857250" indent="-171450" algn="l" defTabSz="685800" rtl="0" eaLnBrk="1" latinLnBrk="0" hangingPunct="1">
              <a:lnSpc>
                <a:spcPts val="1800"/>
              </a:lnSpc>
              <a:spcBef>
                <a:spcPts val="375"/>
              </a:spcBef>
              <a:buFont typeface="Arial" panose="020B0604020202020204" pitchFamily="34" charset="0"/>
              <a:buChar char="•"/>
              <a:defRPr sz="1500" kern="1200">
                <a:solidFill>
                  <a:schemeClr val="bg2"/>
                </a:solidFill>
                <a:latin typeface="Roboto" panose="02000000000000000000" pitchFamily="2" charset="0"/>
                <a:ea typeface="Roboto" panose="02000000000000000000" pitchFamily="2" charset="0"/>
                <a:cs typeface="Roboto" panose="02000000000000000000" pitchFamily="2" charset="0"/>
              </a:defRPr>
            </a:lvl3pPr>
            <a:lvl4pPr marL="1200150" indent="-171450" algn="l" defTabSz="685800" rtl="0" eaLnBrk="1" latinLnBrk="0" hangingPunct="1">
              <a:lnSpc>
                <a:spcPts val="1800"/>
              </a:lnSpc>
              <a:spcBef>
                <a:spcPts val="375"/>
              </a:spcBef>
              <a:buFont typeface="Arial" panose="020B0604020202020204" pitchFamily="34" charset="0"/>
              <a:buChar char="•"/>
              <a:defRPr sz="1350" kern="1200">
                <a:solidFill>
                  <a:schemeClr val="bg2"/>
                </a:solidFill>
                <a:latin typeface="Roboto" panose="02000000000000000000" pitchFamily="2" charset="0"/>
                <a:ea typeface="Roboto" panose="02000000000000000000" pitchFamily="2" charset="0"/>
                <a:cs typeface="Roboto" panose="02000000000000000000" pitchFamily="2" charset="0"/>
              </a:defRPr>
            </a:lvl4pPr>
            <a:lvl5pPr marL="1543050" indent="-171450" algn="l" defTabSz="685800" rtl="0" eaLnBrk="1" latinLnBrk="0" hangingPunct="1">
              <a:lnSpc>
                <a:spcPts val="1800"/>
              </a:lnSpc>
              <a:spcBef>
                <a:spcPts val="375"/>
              </a:spcBef>
              <a:buFont typeface="Arial" panose="020B0604020202020204" pitchFamily="34" charset="0"/>
              <a:buChar char="•"/>
              <a:defRPr sz="1350" kern="1200">
                <a:solidFill>
                  <a:schemeClr val="bg2"/>
                </a:solidFill>
                <a:latin typeface="Roboto" panose="02000000000000000000" pitchFamily="2" charset="0"/>
                <a:ea typeface="Roboto" panose="02000000000000000000" pitchFamily="2" charset="0"/>
                <a:cs typeface="Roboto" panose="02000000000000000000" pitchFamily="2"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rtl="0">
              <a:lnSpc>
                <a:spcPct val="100000"/>
              </a:lnSpc>
              <a:spcBef>
                <a:spcPts val="600"/>
              </a:spcBef>
              <a:buNone/>
            </a:pPr>
            <a:r>
              <a:rPr lang="vi" sz="1800" b="0" i="0" u="none" baseline="0">
                <a:solidFill>
                  <a:srgbClr val="EF5D5E"/>
                </a:solidFill>
              </a:rPr>
              <a:t>Tính Đủ Điều Kiện</a:t>
            </a:r>
          </a:p>
          <a:p>
            <a:pPr algn="l" rtl="0">
              <a:lnSpc>
                <a:spcPct val="100000"/>
              </a:lnSpc>
              <a:spcBef>
                <a:spcPts val="600"/>
              </a:spcBef>
            </a:pPr>
            <a:r>
              <a:rPr lang="vi" sz="1600" b="0" i="0" u="none" baseline="0">
                <a:solidFill>
                  <a:srgbClr val="000000"/>
                </a:solidFill>
              </a:rPr>
              <a:t>Các nhân viên hiện tại đã làm việc liên tục ít nhất một năm cho Abbott đều đủ điều kiện; và </a:t>
            </a:r>
          </a:p>
          <a:p>
            <a:pPr algn="l" rtl="0">
              <a:lnSpc>
                <a:spcPct val="100000"/>
              </a:lnSpc>
              <a:spcBef>
                <a:spcPts val="600"/>
              </a:spcBef>
            </a:pPr>
            <a:r>
              <a:rPr lang="vi" sz="1600" b="0" i="0" u="none" baseline="0">
                <a:solidFill>
                  <a:srgbClr val="000000"/>
                </a:solidFill>
              </a:rPr>
              <a:t>Nhân viên từ 50 tuổi trở lên đã làm việc liên tục 10 năm cho Abbott vào ngày cuối cùng gắn bó với công ty cũng sẽ đủ điều kiện trọn đời </a:t>
            </a:r>
          </a:p>
          <a:p>
            <a:endParaRPr lang="vi" dirty="0"/>
          </a:p>
        </p:txBody>
      </p:sp>
      <p:sp>
        <p:nvSpPr>
          <p:cNvPr id="16" name="TextBox 15">
            <a:extLst>
              <a:ext uri="{FF2B5EF4-FFF2-40B4-BE49-F238E27FC236}">
                <a16:creationId xmlns:a16="http://schemas.microsoft.com/office/drawing/2014/main" id="{E3E8135B-0032-D8C0-2245-7C557610C2BF}"/>
              </a:ext>
            </a:extLst>
          </p:cNvPr>
          <p:cNvSpPr txBox="1"/>
          <p:nvPr/>
        </p:nvSpPr>
        <p:spPr>
          <a:xfrm>
            <a:off x="6441610" y="5270012"/>
            <a:ext cx="37156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 sz="2000" b="0" i="0" u="none" strike="noStrike" kern="1200" cap="none" spc="0" normalizeH="0" baseline="0">
                <a:ln>
                  <a:noFill/>
                </a:ln>
                <a:solidFill>
                  <a:srgbClr val="006241"/>
                </a:solidFill>
                <a:effectLst/>
                <a:uLnTx/>
                <a:uFillTx/>
                <a:latin typeface="Roboto" panose="02000000000000000000" pitchFamily="2" charset="0"/>
                <a:ea typeface="Roboto" panose="02000000000000000000" pitchFamily="2" charset="0"/>
                <a:cs typeface="Roboto" panose="02000000000000000000" pitchFamily="2" charset="0"/>
              </a:rPr>
              <a:t>Tìm hiểu thêm tại </a:t>
            </a:r>
            <a:br>
              <a:rPr kumimoji="0" lang="vi" sz="2800" b="0" i="0" u="none" strike="noStrike" kern="1200" cap="none" spc="0" normalizeH="0" baseline="0">
                <a:ln>
                  <a:noFill/>
                </a:ln>
                <a:solidFill>
                  <a:srgbClr val="006241"/>
                </a:solidFill>
                <a:effectLst/>
                <a:uLnTx/>
                <a:uFillTx/>
                <a:latin typeface="Roboto" panose="02000000000000000000" pitchFamily="2" charset="0"/>
                <a:ea typeface="Roboto" panose="02000000000000000000" pitchFamily="2" charset="0"/>
              </a:rPr>
            </a:br>
            <a:r>
              <a:rPr kumimoji="0" lang="vi" sz="3400" b="0" i="0" u="none" strike="noStrike" kern="1200" cap="none" spc="0" normalizeH="0" baseline="0">
                <a:ln>
                  <a:noFill/>
                </a:ln>
                <a:solidFill>
                  <a:srgbClr val="006241"/>
                </a:solidFill>
                <a:effectLst/>
                <a:uLnTx/>
                <a:uFillTx/>
                <a:latin typeface="Roboto" panose="02000000000000000000" pitchFamily="2" charset="0"/>
                <a:ea typeface="Roboto" panose="02000000000000000000" pitchFamily="2" charset="0"/>
                <a:cs typeface="Roboto" panose="02000000000000000000" pitchFamily="2" charset="0"/>
              </a:rPr>
              <a:t>clara.abbott.com</a:t>
            </a:r>
          </a:p>
        </p:txBody>
      </p:sp>
      <p:sp>
        <p:nvSpPr>
          <p:cNvPr id="17" name="TextBox 16">
            <a:extLst>
              <a:ext uri="{FF2B5EF4-FFF2-40B4-BE49-F238E27FC236}">
                <a16:creationId xmlns:a16="http://schemas.microsoft.com/office/drawing/2014/main" id="{4B948246-8FCC-4338-8286-135D2ACEC561}"/>
              </a:ext>
            </a:extLst>
          </p:cNvPr>
          <p:cNvSpPr txBox="1"/>
          <p:nvPr/>
        </p:nvSpPr>
        <p:spPr>
          <a:xfrm>
            <a:off x="1041546" y="1621714"/>
            <a:ext cx="9890614" cy="369332"/>
          </a:xfrm>
          <a:prstGeom prst="rect">
            <a:avLst/>
          </a:prstGeom>
          <a:noFill/>
        </p:spPr>
        <p:txBody>
          <a:bodyPr wrap="square">
            <a:spAutoFit/>
          </a:bodyPr>
          <a:lstStyle/>
          <a:p>
            <a:pPr algn="ctr" rtl="0"/>
            <a:r>
              <a:rPr lang="vi" b="0" i="0" u="none" baseline="0">
                <a:solidFill>
                  <a:srgbClr val="006241"/>
                </a:solidFill>
                <a:latin typeface="Georgia" panose="02040502050405020303" pitchFamily="18" charset="0"/>
                <a:ea typeface="Roboto" panose="02000000000000000000" pitchFamily="2" charset="0"/>
              </a:rPr>
              <a:t>Cung cấp hỗ trợ tài chính dựa trên nhu cầu cho các gia đình Abbott trong hơn 80 năm qua</a:t>
            </a:r>
          </a:p>
        </p:txBody>
      </p:sp>
    </p:spTree>
    <p:extLst>
      <p:ext uri="{BB962C8B-B14F-4D97-AF65-F5344CB8AC3E}">
        <p14:creationId xmlns:p14="http://schemas.microsoft.com/office/powerpoint/2010/main" val="17373012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0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extLst>
    <a:ext uri="{05A4C25C-085E-4340-85A3-A5531E510DB2}">
      <thm15:themeFamily xmlns:thm15="http://schemas.microsoft.com/office/thememl/2012/main" name="PPT 16x9_White_2016" id="{60AEE1A8-77C6-4D52-995B-CA44F3D7FA5F}" vid="{E4F1A8B0-0D9C-4468-AA65-039095662AFE}"/>
    </a:ext>
  </a:extLst>
</a:theme>
</file>

<file path=ppt/theme/theme2.xml><?xml version="1.0" encoding="utf-8"?>
<a:theme xmlns:a="http://schemas.openxmlformats.org/drawingml/2006/main" name="Office Theme">
  <a:themeElements>
    <a:clrScheme name="Custom 7">
      <a:dk1>
        <a:srgbClr val="006140"/>
      </a:dk1>
      <a:lt1>
        <a:srgbClr val="FFFFFF"/>
      </a:lt1>
      <a:dk2>
        <a:srgbClr val="9FCB72"/>
      </a:dk2>
      <a:lt2>
        <a:srgbClr val="919191"/>
      </a:lt2>
      <a:accent1>
        <a:srgbClr val="9FCB71"/>
      </a:accent1>
      <a:accent2>
        <a:srgbClr val="199BD9"/>
      </a:accent2>
      <a:accent3>
        <a:srgbClr val="EF5D5D"/>
      </a:accent3>
      <a:accent4>
        <a:srgbClr val="F3E160"/>
      </a:accent4>
      <a:accent5>
        <a:srgbClr val="7CD5E1"/>
      </a:accent5>
      <a:accent6>
        <a:srgbClr val="7C60AB"/>
      </a:accent6>
      <a:hlink>
        <a:srgbClr val="1B9BD9"/>
      </a:hlink>
      <a:folHlink>
        <a:srgbClr val="EE5D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3302</TotalTime>
  <Words>331</Words>
  <Application>Microsoft Office PowerPoint</Application>
  <PresentationFormat>Widescreen</PresentationFormat>
  <Paragraphs>26</Paragraphs>
  <Slides>2</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vt:i4>
      </vt:variant>
    </vt:vector>
  </HeadingPairs>
  <TitlesOfParts>
    <vt:vector size="9" baseType="lpstr">
      <vt:lpstr>Arial</vt:lpstr>
      <vt:lpstr>Calibri</vt:lpstr>
      <vt:lpstr>Georgia</vt:lpstr>
      <vt:lpstr>Roboto</vt:lpstr>
      <vt:lpstr>10_PPT Basic_White_v5_prophet_edit</vt:lpstr>
      <vt:lpstr>Office Theme</vt:lpstr>
      <vt:lpstr>think-cell Slide</vt:lpstr>
      <vt:lpstr>The Clara Abbott Foundation</vt:lpstr>
      <vt:lpstr>Các Dịch Vụ của Foundation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burg_archive@burgtranslations.com</dc:creator>
  <cp:lastModifiedBy>Hopkins, Kristine M</cp:lastModifiedBy>
  <cp:revision>14</cp:revision>
  <dcterms:created xsi:type="dcterms:W3CDTF">2023-06-16T05:27:17Z</dcterms:created>
  <dcterms:modified xsi:type="dcterms:W3CDTF">2023-08-15T16:13:38Z</dcterms:modified>
</cp:coreProperties>
</file>