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8/15/2023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38200" y="2345349"/>
            <a:ext cx="806196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Voltada apenas para funcionários ativos e aposentados da Abbott, seus cônjuges e filhos dependentes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Criada em 1940 para honrar o legado de Clara Abbott (esposa do fundador da Abbott)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Organização sem fins lucrativos independente, não sendo financiada nem gerenciada pela Abbott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Fornece auxílio financeiro para funcionários da Abbott em todo o mundo </a:t>
            </a:r>
            <a:endParaRPr lang="pt-br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NÃO é um benefício ou direito da Abbott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br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Organização sem fins lucrativos dedicada a ajudar as famílias da Abbott que estão passando por dificuldades financeiras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pt-br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The Clara Abbott Foundation</a:t>
            </a:r>
            <a:endParaRPr lang="pt-br" sz="4000" b="0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br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Serviços da fundação</a:t>
            </a:r>
            <a:endParaRPr lang="pt-br" sz="4000" b="0" dirty="0">
              <a:solidFill>
                <a:srgbClr val="00614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6093" y="3341776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61837" y="4888005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Prestadores de serviços não são elegíveis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pt-br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Subsídios financeiros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pt-br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Subsídios financeiros de curto prazo para ajudar as famílias da Abbott que estão com dificuldades de arcar com os custos de suas necessidades básicas</a:t>
            </a:r>
            <a:endParaRPr lang="pt-br" sz="1400" dirty="0">
              <a:solidFill>
                <a:srgbClr val="73A9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pt-br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Bolsas de estudo de nível universitário</a:t>
            </a:r>
          </a:p>
          <a:p>
            <a:pPr algn="ctr" rtl="0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pt-br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Auxílio financeiro para ajudar filhos de funcionários da Abbott com os custos de educação de nível superior</a:t>
            </a:r>
            <a:endParaRPr lang="pt-br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pt-br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pt-br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tabLst>
                <a:tab pos="2916238" algn="l"/>
              </a:tabLst>
              <a:defRPr/>
            </a:pPr>
            <a:r>
              <a:rPr lang="pt-br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Subsídios financeiros em caso de desastre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pt-br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 emergencial em momentos de desastre, a fim de garantir o acesso a alimentos, vestuário e abrigo</a:t>
            </a:r>
          </a:p>
          <a:p>
            <a:endParaRPr lang="pt-b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924562" y="3657718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800" b="0" i="0" u="none" baseline="0">
                <a:solidFill>
                  <a:srgbClr val="EF5D5E"/>
                </a:solidFill>
              </a:rPr>
              <a:t>Elegibilidade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pt-br" sz="1600" b="0" i="0" u="none" baseline="0">
                <a:solidFill>
                  <a:srgbClr val="000000"/>
                </a:solidFill>
              </a:rPr>
              <a:t>Funcionários atuais com, no mínimo, um ano de serviço contínuo prestado à Abbott são elegíveis; e 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pt-br" sz="1600" b="0" i="0" u="none" baseline="0">
                <a:solidFill>
                  <a:srgbClr val="000000"/>
                </a:solidFill>
              </a:rPr>
              <a:t>Funcionários com pelo menos 10 anos de serviços contínuos prestados à Abbott e com, no mínimo, 50 anos de idade no último dia como funcionário da Abbott têm elegibilidade vitalícia </a:t>
            </a:r>
          </a:p>
          <a:p>
            <a:endParaRPr lang="pt-b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Saiba mais em </a:t>
            </a:r>
            <a:br>
              <a:rPr kumimoji="0" lang="pt-br" sz="28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pt-br" sz="34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1041546" y="1621714"/>
            <a:ext cx="989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br" b="0" i="0" u="none" baseline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</a:rPr>
              <a:t>Fornecendo auxílio financeiro para as famílias da Abbott há mais de 80 anos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254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The Clara Abbott Foundation</vt:lpstr>
      <vt:lpstr>Serviços da fundação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burg_archive@burgtranslations.com</dc:creator>
  <cp:lastModifiedBy>Hopkins, Kristine M</cp:lastModifiedBy>
  <cp:revision>15</cp:revision>
  <dcterms:created xsi:type="dcterms:W3CDTF">2023-06-16T05:27:17Z</dcterms:created>
  <dcterms:modified xsi:type="dcterms:W3CDTF">2023-08-15T16:15:51Z</dcterms:modified>
</cp:coreProperties>
</file>